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1" r:id="rId3"/>
    <p:sldId id="302" r:id="rId4"/>
    <p:sldId id="257" r:id="rId5"/>
    <p:sldId id="258" r:id="rId6"/>
    <p:sldId id="259" r:id="rId7"/>
    <p:sldId id="260" r:id="rId8"/>
    <p:sldId id="264" r:id="rId9"/>
    <p:sldId id="262" r:id="rId10"/>
    <p:sldId id="263" r:id="rId11"/>
    <p:sldId id="304" r:id="rId12"/>
    <p:sldId id="305" r:id="rId13"/>
    <p:sldId id="309" r:id="rId14"/>
    <p:sldId id="265" r:id="rId15"/>
    <p:sldId id="266" r:id="rId16"/>
    <p:sldId id="267" r:id="rId17"/>
    <p:sldId id="268" r:id="rId18"/>
    <p:sldId id="269" r:id="rId19"/>
    <p:sldId id="270" r:id="rId20"/>
    <p:sldId id="271" r:id="rId21"/>
    <p:sldId id="272" r:id="rId22"/>
    <p:sldId id="273" r:id="rId23"/>
    <p:sldId id="274" r:id="rId24"/>
    <p:sldId id="307" r:id="rId25"/>
    <p:sldId id="275" r:id="rId26"/>
    <p:sldId id="276" r:id="rId27"/>
    <p:sldId id="277" r:id="rId28"/>
    <p:sldId id="278" r:id="rId29"/>
    <p:sldId id="279" r:id="rId30"/>
    <p:sldId id="280" r:id="rId31"/>
    <p:sldId id="281" r:id="rId32"/>
    <p:sldId id="282" r:id="rId33"/>
    <p:sldId id="303"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300" r:id="rId51"/>
    <p:sldId id="299" r:id="rId52"/>
    <p:sldId id="30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March 2020 – Number of voters during the last 4 days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voters</c:v>
                </c:pt>
              </c:strCache>
            </c:strRef>
          </c:tx>
          <c:spPr>
            <a:ln w="28575" cap="rnd">
              <a:solidFill>
                <a:schemeClr val="accent1"/>
              </a:solidFill>
              <a:round/>
            </a:ln>
            <a:effectLst/>
          </c:spPr>
          <c:marker>
            <c:symbol val="none"/>
          </c:marker>
          <c:cat>
            <c:strRef>
              <c:f>Sheet1!$A$2:$A$5</c:f>
              <c:strCache>
                <c:ptCount val="4"/>
                <c:pt idx="0">
                  <c:v>Saturday</c:v>
                </c:pt>
                <c:pt idx="1">
                  <c:v>Sunday</c:v>
                </c:pt>
                <c:pt idx="2">
                  <c:v>Monday</c:v>
                </c:pt>
                <c:pt idx="3">
                  <c:v>Tuesday</c:v>
                </c:pt>
              </c:strCache>
            </c:strRef>
          </c:cat>
          <c:val>
            <c:numRef>
              <c:f>Sheet1!$B$2:$B$5</c:f>
              <c:numCache>
                <c:formatCode>General</c:formatCode>
                <c:ptCount val="4"/>
                <c:pt idx="0">
                  <c:v>205</c:v>
                </c:pt>
                <c:pt idx="1">
                  <c:v>213</c:v>
                </c:pt>
                <c:pt idx="2">
                  <c:v>575</c:v>
                </c:pt>
                <c:pt idx="3">
                  <c:v>1258</c:v>
                </c:pt>
              </c:numCache>
            </c:numRef>
          </c:val>
          <c:smooth val="0"/>
          <c:extLst>
            <c:ext xmlns:c16="http://schemas.microsoft.com/office/drawing/2014/chart" uri="{C3380CC4-5D6E-409C-BE32-E72D297353CC}">
              <c16:uniqueId val="{00000000-E3DB-4E7C-B1BA-9FC644745237}"/>
            </c:ext>
          </c:extLst>
        </c:ser>
        <c:dLbls>
          <c:showLegendKey val="0"/>
          <c:showVal val="0"/>
          <c:showCatName val="0"/>
          <c:showSerName val="0"/>
          <c:showPercent val="0"/>
          <c:showBubbleSize val="0"/>
        </c:dLbls>
        <c:smooth val="0"/>
        <c:axId val="1906996080"/>
        <c:axId val="1823591104"/>
      </c:lineChart>
      <c:catAx>
        <c:axId val="190699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3591104"/>
        <c:crosses val="autoZero"/>
        <c:auto val="1"/>
        <c:lblAlgn val="ctr"/>
        <c:lblOffset val="100"/>
        <c:noMultiLvlLbl val="0"/>
      </c:catAx>
      <c:valAx>
        <c:axId val="182359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699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ata13.xml.rels><?xml version="1.0" encoding="UTF-8" standalone="yes"?>
<Relationships xmlns="http://schemas.openxmlformats.org/package/2006/relationships"><Relationship Id="rId1" Type="http://schemas.openxmlformats.org/officeDocument/2006/relationships/hyperlink" Target="mailto:mari.segura@santacruzcounty.us" TargetMode="External"/></Relationships>
</file>

<file path=ppt/diagrams/_rels/data1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hyperlink" Target="mailto:tferrara@scottsvalley.org" TargetMode="External"/><Relationship Id="rId1" Type="http://schemas.openxmlformats.org/officeDocument/2006/relationships/hyperlink" Target="mailto:mari.segura@santacruzcounty.us" TargetMode="Externa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5.png"/><Relationship Id="rId7" Type="http://schemas.openxmlformats.org/officeDocument/2006/relationships/image" Target="../media/image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1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ata18.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svg"/><Relationship Id="rId3" Type="http://schemas.openxmlformats.org/officeDocument/2006/relationships/image" Target="../media/image89.png"/><Relationship Id="rId7" Type="http://schemas.openxmlformats.org/officeDocument/2006/relationships/image" Target="../media/image93.jpg"/><Relationship Id="rId12" Type="http://schemas.openxmlformats.org/officeDocument/2006/relationships/image" Target="../media/image98.png"/><Relationship Id="rId2" Type="http://schemas.openxmlformats.org/officeDocument/2006/relationships/image" Target="../media/image88.svg"/><Relationship Id="rId1" Type="http://schemas.openxmlformats.org/officeDocument/2006/relationships/image" Target="../media/image87.png"/><Relationship Id="rId6" Type="http://schemas.openxmlformats.org/officeDocument/2006/relationships/image" Target="../media/image92.svg"/><Relationship Id="rId11" Type="http://schemas.openxmlformats.org/officeDocument/2006/relationships/image" Target="../media/image97.svg"/><Relationship Id="rId5" Type="http://schemas.openxmlformats.org/officeDocument/2006/relationships/image" Target="../media/image91.png"/><Relationship Id="rId15" Type="http://schemas.openxmlformats.org/officeDocument/2006/relationships/image" Target="../media/image101.svg"/><Relationship Id="rId10" Type="http://schemas.openxmlformats.org/officeDocument/2006/relationships/image" Target="../media/image96.png"/><Relationship Id="rId4" Type="http://schemas.openxmlformats.org/officeDocument/2006/relationships/image" Target="../media/image90.svg"/><Relationship Id="rId9" Type="http://schemas.openxmlformats.org/officeDocument/2006/relationships/image" Target="../media/image95.svg"/><Relationship Id="rId14" Type="http://schemas.openxmlformats.org/officeDocument/2006/relationships/image" Target="../media/image100.png"/></Relationships>
</file>

<file path=ppt/diagrams/_rels/data19.xml.rels><?xml version="1.0" encoding="UTF-8" standalone="yes"?>
<Relationships xmlns="http://schemas.openxmlformats.org/package/2006/relationships"><Relationship Id="rId3" Type="http://schemas.openxmlformats.org/officeDocument/2006/relationships/hyperlink" Target="mailto:tferrara@scottsvalley.org" TargetMode="External"/><Relationship Id="rId2" Type="http://schemas.openxmlformats.org/officeDocument/2006/relationships/hyperlink" Target="mailto:mari.segura@santacruzcounty.us" TargetMode="External"/><Relationship Id="rId1" Type="http://schemas.openxmlformats.org/officeDocument/2006/relationships/hyperlink" Target="mailto:gail.Pellerin@santacruzcounty.us" TargetMode="External"/><Relationship Id="rId4" Type="http://schemas.openxmlformats.org/officeDocument/2006/relationships/hyperlink" Target="http://www.votescount.us/"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9.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13.xml.rels><?xml version="1.0" encoding="UTF-8" standalone="yes"?>
<Relationships xmlns="http://schemas.openxmlformats.org/package/2006/relationships"><Relationship Id="rId1" Type="http://schemas.openxmlformats.org/officeDocument/2006/relationships/hyperlink" Target="mailto:mari.segura@santacruzcounty.us" TargetMode="External"/></Relationships>
</file>

<file path=ppt/diagrams/_rels/drawing1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hyperlink" Target="mailto:mari.segura@santacruzcounty.us" TargetMode="External"/><Relationship Id="rId7" Type="http://schemas.openxmlformats.org/officeDocument/2006/relationships/image" Target="../media/image61.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hyperlink" Target="mailto:tferrara@scottsvalley.org" TargetMode="External"/></Relationships>
</file>

<file path=ppt/diagrams/_rels/drawing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5.png"/><Relationship Id="rId7" Type="http://schemas.openxmlformats.org/officeDocument/2006/relationships/image" Target="../media/image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svg"/><Relationship Id="rId3" Type="http://schemas.openxmlformats.org/officeDocument/2006/relationships/image" Target="../media/image89.png"/><Relationship Id="rId7" Type="http://schemas.openxmlformats.org/officeDocument/2006/relationships/image" Target="../media/image93.jpg"/><Relationship Id="rId12" Type="http://schemas.openxmlformats.org/officeDocument/2006/relationships/image" Target="../media/image98.png"/><Relationship Id="rId2" Type="http://schemas.openxmlformats.org/officeDocument/2006/relationships/image" Target="../media/image88.svg"/><Relationship Id="rId1" Type="http://schemas.openxmlformats.org/officeDocument/2006/relationships/image" Target="../media/image87.png"/><Relationship Id="rId6" Type="http://schemas.openxmlformats.org/officeDocument/2006/relationships/image" Target="../media/image92.svg"/><Relationship Id="rId11" Type="http://schemas.openxmlformats.org/officeDocument/2006/relationships/image" Target="../media/image97.svg"/><Relationship Id="rId5" Type="http://schemas.openxmlformats.org/officeDocument/2006/relationships/image" Target="../media/image91.png"/><Relationship Id="rId15" Type="http://schemas.openxmlformats.org/officeDocument/2006/relationships/image" Target="../media/image101.svg"/><Relationship Id="rId10" Type="http://schemas.openxmlformats.org/officeDocument/2006/relationships/image" Target="../media/image96.png"/><Relationship Id="rId4" Type="http://schemas.openxmlformats.org/officeDocument/2006/relationships/image" Target="../media/image90.svg"/><Relationship Id="rId9" Type="http://schemas.openxmlformats.org/officeDocument/2006/relationships/image" Target="../media/image95.svg"/><Relationship Id="rId14" Type="http://schemas.openxmlformats.org/officeDocument/2006/relationships/image" Target="../media/image100.png"/></Relationships>
</file>

<file path=ppt/diagrams/_rels/drawing19.xml.rels><?xml version="1.0" encoding="UTF-8" standalone="yes"?>
<Relationships xmlns="http://schemas.openxmlformats.org/package/2006/relationships"><Relationship Id="rId3" Type="http://schemas.openxmlformats.org/officeDocument/2006/relationships/hyperlink" Target="mailto:tferrara@scottsvalley.org" TargetMode="External"/><Relationship Id="rId2" Type="http://schemas.openxmlformats.org/officeDocument/2006/relationships/hyperlink" Target="mailto:mari.segura@santacruzcounty.us" TargetMode="External"/><Relationship Id="rId1" Type="http://schemas.openxmlformats.org/officeDocument/2006/relationships/hyperlink" Target="mailto:gail.Pellerin@santacruzcounty.us" TargetMode="External"/><Relationship Id="rId4" Type="http://schemas.openxmlformats.org/officeDocument/2006/relationships/hyperlink" Target="http://www.votescount.us/"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9.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3C4BA-2AB5-4FF0-9962-F1B26B4C405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D819AF-D416-4ADB-819E-837EE647F56C}">
      <dgm:prSet/>
      <dgm:spPr/>
      <dgm:t>
        <a:bodyPr/>
        <a:lstStyle/>
        <a:p>
          <a:r>
            <a:rPr lang="en-US" b="1"/>
            <a:t>Fair Political Practices Commission: </a:t>
          </a:r>
          <a:r>
            <a:rPr lang="en-US"/>
            <a:t>Campaign reporting (Forms 501, 410, 460, 470, 497…); Conflict of Interest Form 700; investigates campaign violations</a:t>
          </a:r>
        </a:p>
      </dgm:t>
    </dgm:pt>
    <dgm:pt modelId="{F8489580-12B0-4F69-8D01-C1B34EBA501A}" type="parTrans" cxnId="{D7F6EE91-9865-4A87-B8FB-13BBF31C113A}">
      <dgm:prSet/>
      <dgm:spPr/>
      <dgm:t>
        <a:bodyPr/>
        <a:lstStyle/>
        <a:p>
          <a:endParaRPr lang="en-US"/>
        </a:p>
      </dgm:t>
    </dgm:pt>
    <dgm:pt modelId="{033C0939-3C3C-432F-8047-336EB766F6DF}" type="sibTrans" cxnId="{D7F6EE91-9865-4A87-B8FB-13BBF31C113A}">
      <dgm:prSet/>
      <dgm:spPr/>
      <dgm:t>
        <a:bodyPr/>
        <a:lstStyle/>
        <a:p>
          <a:endParaRPr lang="en-US"/>
        </a:p>
      </dgm:t>
    </dgm:pt>
    <dgm:pt modelId="{AEE73755-3318-4E6C-8761-331DA8945449}">
      <dgm:prSet/>
      <dgm:spPr/>
      <dgm:t>
        <a:bodyPr/>
        <a:lstStyle/>
        <a:p>
          <a:r>
            <a:rPr lang="en-US" b="1"/>
            <a:t>Secretary of State: </a:t>
          </a:r>
          <a:r>
            <a:rPr lang="en-US"/>
            <a:t>File Form 410; conducts random alpha to determine order of candidate’s names; investigates voter fraud</a:t>
          </a:r>
        </a:p>
      </dgm:t>
    </dgm:pt>
    <dgm:pt modelId="{6BA5B421-020C-4470-A8C9-8A1C68CE389C}" type="parTrans" cxnId="{77E4042A-1DB2-4D2C-BAE1-E6F31956DECD}">
      <dgm:prSet/>
      <dgm:spPr/>
      <dgm:t>
        <a:bodyPr/>
        <a:lstStyle/>
        <a:p>
          <a:endParaRPr lang="en-US"/>
        </a:p>
      </dgm:t>
    </dgm:pt>
    <dgm:pt modelId="{C0071785-5AE5-4FC5-A292-9E23CEB64BF6}" type="sibTrans" cxnId="{77E4042A-1DB2-4D2C-BAE1-E6F31956DECD}">
      <dgm:prSet/>
      <dgm:spPr/>
      <dgm:t>
        <a:bodyPr/>
        <a:lstStyle/>
        <a:p>
          <a:endParaRPr lang="en-US"/>
        </a:p>
      </dgm:t>
    </dgm:pt>
    <dgm:pt modelId="{8989C3EA-C61A-43AF-9FD8-090F397D9A95}">
      <dgm:prSet/>
      <dgm:spPr/>
      <dgm:t>
        <a:bodyPr/>
        <a:lstStyle/>
        <a:p>
          <a:r>
            <a:rPr lang="en-US" b="1"/>
            <a:t>Attorney General: </a:t>
          </a:r>
          <a:r>
            <a:rPr lang="en-US"/>
            <a:t>legal opinions; incompatibility of offices</a:t>
          </a:r>
        </a:p>
      </dgm:t>
    </dgm:pt>
    <dgm:pt modelId="{6DF853B0-A483-4BC2-804E-8E876D365C26}" type="parTrans" cxnId="{F968C574-FE29-4E4F-A1D7-3187A1634968}">
      <dgm:prSet/>
      <dgm:spPr/>
      <dgm:t>
        <a:bodyPr/>
        <a:lstStyle/>
        <a:p>
          <a:endParaRPr lang="en-US"/>
        </a:p>
      </dgm:t>
    </dgm:pt>
    <dgm:pt modelId="{F4EACFE5-A258-4ECB-974E-DEDD04A94817}" type="sibTrans" cxnId="{F968C574-FE29-4E4F-A1D7-3187A1634968}">
      <dgm:prSet/>
      <dgm:spPr/>
      <dgm:t>
        <a:bodyPr/>
        <a:lstStyle/>
        <a:p>
          <a:endParaRPr lang="en-US"/>
        </a:p>
      </dgm:t>
    </dgm:pt>
    <dgm:pt modelId="{F704B165-C9A8-49CE-AFEA-6802B64AFAAB}">
      <dgm:prSet/>
      <dgm:spPr/>
      <dgm:t>
        <a:bodyPr/>
        <a:lstStyle/>
        <a:p>
          <a:r>
            <a:rPr lang="en-US" b="1"/>
            <a:t>Franchise Tax Board: </a:t>
          </a:r>
          <a:r>
            <a:rPr lang="en-US"/>
            <a:t>Audits campaign reports</a:t>
          </a:r>
        </a:p>
      </dgm:t>
    </dgm:pt>
    <dgm:pt modelId="{9D7DA313-9B61-487A-8F04-C22E923E2863}" type="parTrans" cxnId="{90B944E3-D258-4D18-9A21-2CBDCF37E3F8}">
      <dgm:prSet/>
      <dgm:spPr/>
      <dgm:t>
        <a:bodyPr/>
        <a:lstStyle/>
        <a:p>
          <a:endParaRPr lang="en-US"/>
        </a:p>
      </dgm:t>
    </dgm:pt>
    <dgm:pt modelId="{FDA5F36D-9956-46DB-B244-3827D0C3EBF5}" type="sibTrans" cxnId="{90B944E3-D258-4D18-9A21-2CBDCF37E3F8}">
      <dgm:prSet/>
      <dgm:spPr/>
      <dgm:t>
        <a:bodyPr/>
        <a:lstStyle/>
        <a:p>
          <a:endParaRPr lang="en-US"/>
        </a:p>
      </dgm:t>
    </dgm:pt>
    <dgm:pt modelId="{A972B608-D992-4AFF-88DE-A6DA79A2DF07}">
      <dgm:prSet/>
      <dgm:spPr/>
      <dgm:t>
        <a:bodyPr/>
        <a:lstStyle/>
        <a:p>
          <a:r>
            <a:rPr lang="en-US" b="1"/>
            <a:t>Federal Election Commission: </a:t>
          </a:r>
          <a:r>
            <a:rPr lang="en-US"/>
            <a:t>Campaign reporting for federal offices</a:t>
          </a:r>
        </a:p>
      </dgm:t>
    </dgm:pt>
    <dgm:pt modelId="{1A4FC941-A9B4-4D10-91BD-A08422CDF732}" type="parTrans" cxnId="{1EF9ED9F-1616-4424-9F36-66CF2C282732}">
      <dgm:prSet/>
      <dgm:spPr/>
      <dgm:t>
        <a:bodyPr/>
        <a:lstStyle/>
        <a:p>
          <a:endParaRPr lang="en-US"/>
        </a:p>
      </dgm:t>
    </dgm:pt>
    <dgm:pt modelId="{E992EDE5-6D10-4EE1-8E43-AED608CCE6CA}" type="sibTrans" cxnId="{1EF9ED9F-1616-4424-9F36-66CF2C282732}">
      <dgm:prSet/>
      <dgm:spPr/>
      <dgm:t>
        <a:bodyPr/>
        <a:lstStyle/>
        <a:p>
          <a:endParaRPr lang="en-US"/>
        </a:p>
      </dgm:t>
    </dgm:pt>
    <dgm:pt modelId="{C4038E19-F900-4885-AD3E-FAC9769C1B2F}" type="pres">
      <dgm:prSet presAssocID="{0E43C4BA-2AB5-4FF0-9962-F1B26B4C4057}" presName="root" presStyleCnt="0">
        <dgm:presLayoutVars>
          <dgm:dir/>
          <dgm:resizeHandles val="exact"/>
        </dgm:presLayoutVars>
      </dgm:prSet>
      <dgm:spPr/>
    </dgm:pt>
    <dgm:pt modelId="{F02F672C-6A24-48D7-978F-4DC26B8C8122}" type="pres">
      <dgm:prSet presAssocID="{C4D819AF-D416-4ADB-819E-837EE647F56C}" presName="compNode" presStyleCnt="0"/>
      <dgm:spPr/>
    </dgm:pt>
    <dgm:pt modelId="{DFEE1051-891C-4A9D-88BC-AA6FC2FAFEEF}" type="pres">
      <dgm:prSet presAssocID="{C4D819AF-D416-4ADB-819E-837EE647F56C}" presName="bgRect" presStyleLbl="bgShp" presStyleIdx="0" presStyleCnt="5"/>
      <dgm:spPr/>
    </dgm:pt>
    <dgm:pt modelId="{9853E005-EDB8-4B05-8580-CE0FF4C30F97}" type="pres">
      <dgm:prSet presAssocID="{C4D819AF-D416-4ADB-819E-837EE647F5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63AD8151-5BB4-4218-B0B5-B760D503499F}" type="pres">
      <dgm:prSet presAssocID="{C4D819AF-D416-4ADB-819E-837EE647F56C}" presName="spaceRect" presStyleCnt="0"/>
      <dgm:spPr/>
    </dgm:pt>
    <dgm:pt modelId="{B698D7E3-0472-455F-98B2-4B63A044EE53}" type="pres">
      <dgm:prSet presAssocID="{C4D819AF-D416-4ADB-819E-837EE647F56C}" presName="parTx" presStyleLbl="revTx" presStyleIdx="0" presStyleCnt="5">
        <dgm:presLayoutVars>
          <dgm:chMax val="0"/>
          <dgm:chPref val="0"/>
        </dgm:presLayoutVars>
      </dgm:prSet>
      <dgm:spPr/>
    </dgm:pt>
    <dgm:pt modelId="{FC06F53F-0FC9-44F6-9BCD-1C34872BD614}" type="pres">
      <dgm:prSet presAssocID="{033C0939-3C3C-432F-8047-336EB766F6DF}" presName="sibTrans" presStyleCnt="0"/>
      <dgm:spPr/>
    </dgm:pt>
    <dgm:pt modelId="{A712FEF1-055A-430E-9CA9-495005A3D14B}" type="pres">
      <dgm:prSet presAssocID="{AEE73755-3318-4E6C-8761-331DA8945449}" presName="compNode" presStyleCnt="0"/>
      <dgm:spPr/>
    </dgm:pt>
    <dgm:pt modelId="{8001EE86-4E45-4CAD-ADD1-E5EDE77D5C4A}" type="pres">
      <dgm:prSet presAssocID="{AEE73755-3318-4E6C-8761-331DA8945449}" presName="bgRect" presStyleLbl="bgShp" presStyleIdx="1" presStyleCnt="5"/>
      <dgm:spPr/>
    </dgm:pt>
    <dgm:pt modelId="{E08FD851-6D2E-4D1C-98AE-AA0808542849}" type="pres">
      <dgm:prSet presAssocID="{AEE73755-3318-4E6C-8761-331DA894544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D572A84B-6519-447D-9772-FECA1B5B5269}" type="pres">
      <dgm:prSet presAssocID="{AEE73755-3318-4E6C-8761-331DA8945449}" presName="spaceRect" presStyleCnt="0"/>
      <dgm:spPr/>
    </dgm:pt>
    <dgm:pt modelId="{CF5EDB9D-A3CB-44DB-8369-1B0A7499CB51}" type="pres">
      <dgm:prSet presAssocID="{AEE73755-3318-4E6C-8761-331DA8945449}" presName="parTx" presStyleLbl="revTx" presStyleIdx="1" presStyleCnt="5">
        <dgm:presLayoutVars>
          <dgm:chMax val="0"/>
          <dgm:chPref val="0"/>
        </dgm:presLayoutVars>
      </dgm:prSet>
      <dgm:spPr/>
    </dgm:pt>
    <dgm:pt modelId="{6BFCEB4E-D4A7-4AFC-8053-0A4A0EC7366A}" type="pres">
      <dgm:prSet presAssocID="{C0071785-5AE5-4FC5-A292-9E23CEB64BF6}" presName="sibTrans" presStyleCnt="0"/>
      <dgm:spPr/>
    </dgm:pt>
    <dgm:pt modelId="{41180BE4-46B7-4317-80E2-7CE0824B7CB2}" type="pres">
      <dgm:prSet presAssocID="{8989C3EA-C61A-43AF-9FD8-090F397D9A95}" presName="compNode" presStyleCnt="0"/>
      <dgm:spPr/>
    </dgm:pt>
    <dgm:pt modelId="{BCDA044E-9234-40B6-9CCA-592B05107028}" type="pres">
      <dgm:prSet presAssocID="{8989C3EA-C61A-43AF-9FD8-090F397D9A95}" presName="bgRect" presStyleLbl="bgShp" presStyleIdx="2" presStyleCnt="5"/>
      <dgm:spPr/>
    </dgm:pt>
    <dgm:pt modelId="{35853CA6-9E2B-4B0E-8105-13C6A0E7E367}" type="pres">
      <dgm:prSet presAssocID="{8989C3EA-C61A-43AF-9FD8-090F397D9A9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971B14A7-7C14-4089-821E-DE2FACAA09A2}" type="pres">
      <dgm:prSet presAssocID="{8989C3EA-C61A-43AF-9FD8-090F397D9A95}" presName="spaceRect" presStyleCnt="0"/>
      <dgm:spPr/>
    </dgm:pt>
    <dgm:pt modelId="{E9D24DCF-F5A1-486E-870A-8BC8BA6E235D}" type="pres">
      <dgm:prSet presAssocID="{8989C3EA-C61A-43AF-9FD8-090F397D9A95}" presName="parTx" presStyleLbl="revTx" presStyleIdx="2" presStyleCnt="5">
        <dgm:presLayoutVars>
          <dgm:chMax val="0"/>
          <dgm:chPref val="0"/>
        </dgm:presLayoutVars>
      </dgm:prSet>
      <dgm:spPr/>
    </dgm:pt>
    <dgm:pt modelId="{2EF46278-07C7-42F9-814B-AF262C26CC98}" type="pres">
      <dgm:prSet presAssocID="{F4EACFE5-A258-4ECB-974E-DEDD04A94817}" presName="sibTrans" presStyleCnt="0"/>
      <dgm:spPr/>
    </dgm:pt>
    <dgm:pt modelId="{1BF1D978-4545-4048-90E0-C4F45AFEED50}" type="pres">
      <dgm:prSet presAssocID="{F704B165-C9A8-49CE-AFEA-6802B64AFAAB}" presName="compNode" presStyleCnt="0"/>
      <dgm:spPr/>
    </dgm:pt>
    <dgm:pt modelId="{55557691-BF53-4714-BEF2-EBB73B6EE069}" type="pres">
      <dgm:prSet presAssocID="{F704B165-C9A8-49CE-AFEA-6802B64AFAAB}" presName="bgRect" presStyleLbl="bgShp" presStyleIdx="3" presStyleCnt="5"/>
      <dgm:spPr/>
    </dgm:pt>
    <dgm:pt modelId="{DF3BDF41-B0FC-4FF2-B15C-D40935CB7709}" type="pres">
      <dgm:prSet presAssocID="{F704B165-C9A8-49CE-AFEA-6802B64AFA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A3DB5B85-5E2A-4719-8F5E-545F1D211887}" type="pres">
      <dgm:prSet presAssocID="{F704B165-C9A8-49CE-AFEA-6802B64AFAAB}" presName="spaceRect" presStyleCnt="0"/>
      <dgm:spPr/>
    </dgm:pt>
    <dgm:pt modelId="{C8B42758-1CC2-49FF-ABE7-DF00055B6B43}" type="pres">
      <dgm:prSet presAssocID="{F704B165-C9A8-49CE-AFEA-6802B64AFAAB}" presName="parTx" presStyleLbl="revTx" presStyleIdx="3" presStyleCnt="5">
        <dgm:presLayoutVars>
          <dgm:chMax val="0"/>
          <dgm:chPref val="0"/>
        </dgm:presLayoutVars>
      </dgm:prSet>
      <dgm:spPr/>
    </dgm:pt>
    <dgm:pt modelId="{F92ECE12-0530-410F-945A-3D547858029A}" type="pres">
      <dgm:prSet presAssocID="{FDA5F36D-9956-46DB-B244-3827D0C3EBF5}" presName="sibTrans" presStyleCnt="0"/>
      <dgm:spPr/>
    </dgm:pt>
    <dgm:pt modelId="{0D76B9B8-020F-427C-8D39-DAE5C04B3526}" type="pres">
      <dgm:prSet presAssocID="{A972B608-D992-4AFF-88DE-A6DA79A2DF07}" presName="compNode" presStyleCnt="0"/>
      <dgm:spPr/>
    </dgm:pt>
    <dgm:pt modelId="{8C906FE0-A4FA-45B9-8BAC-23EF5A7C0979}" type="pres">
      <dgm:prSet presAssocID="{A972B608-D992-4AFF-88DE-A6DA79A2DF07}" presName="bgRect" presStyleLbl="bgShp" presStyleIdx="4" presStyleCnt="5"/>
      <dgm:spPr/>
    </dgm:pt>
    <dgm:pt modelId="{DF169750-D797-4CFB-B670-827ABCAC80C6}" type="pres">
      <dgm:prSet presAssocID="{A972B608-D992-4AFF-88DE-A6DA79A2DF0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49F70D69-8B3A-4D8E-8040-D65597B6E49A}" type="pres">
      <dgm:prSet presAssocID="{A972B608-D992-4AFF-88DE-A6DA79A2DF07}" presName="spaceRect" presStyleCnt="0"/>
      <dgm:spPr/>
    </dgm:pt>
    <dgm:pt modelId="{62D618CA-83FF-4ACF-904E-83F770C8D514}" type="pres">
      <dgm:prSet presAssocID="{A972B608-D992-4AFF-88DE-A6DA79A2DF07}" presName="parTx" presStyleLbl="revTx" presStyleIdx="4" presStyleCnt="5">
        <dgm:presLayoutVars>
          <dgm:chMax val="0"/>
          <dgm:chPref val="0"/>
        </dgm:presLayoutVars>
      </dgm:prSet>
      <dgm:spPr/>
    </dgm:pt>
  </dgm:ptLst>
  <dgm:cxnLst>
    <dgm:cxn modelId="{77E4042A-1DB2-4D2C-BAE1-E6F31956DECD}" srcId="{0E43C4BA-2AB5-4FF0-9962-F1B26B4C4057}" destId="{AEE73755-3318-4E6C-8761-331DA8945449}" srcOrd="1" destOrd="0" parTransId="{6BA5B421-020C-4470-A8C9-8A1C68CE389C}" sibTransId="{C0071785-5AE5-4FC5-A292-9E23CEB64BF6}"/>
    <dgm:cxn modelId="{6F854760-7E47-4249-9769-915231EECCEA}" type="presOf" srcId="{0E43C4BA-2AB5-4FF0-9962-F1B26B4C4057}" destId="{C4038E19-F900-4885-AD3E-FAC9769C1B2F}" srcOrd="0" destOrd="0" presId="urn:microsoft.com/office/officeart/2018/2/layout/IconVerticalSolidList"/>
    <dgm:cxn modelId="{F968C574-FE29-4E4F-A1D7-3187A1634968}" srcId="{0E43C4BA-2AB5-4FF0-9962-F1B26B4C4057}" destId="{8989C3EA-C61A-43AF-9FD8-090F397D9A95}" srcOrd="2" destOrd="0" parTransId="{6DF853B0-A483-4BC2-804E-8E876D365C26}" sibTransId="{F4EACFE5-A258-4ECB-974E-DEDD04A94817}"/>
    <dgm:cxn modelId="{ED4D0755-4346-4A16-B47A-7A69627A70F1}" type="presOf" srcId="{C4D819AF-D416-4ADB-819E-837EE647F56C}" destId="{B698D7E3-0472-455F-98B2-4B63A044EE53}" srcOrd="0" destOrd="0" presId="urn:microsoft.com/office/officeart/2018/2/layout/IconVerticalSolidList"/>
    <dgm:cxn modelId="{3D5DCB7A-8FA1-4218-B837-F81C4D71387E}" type="presOf" srcId="{F704B165-C9A8-49CE-AFEA-6802B64AFAAB}" destId="{C8B42758-1CC2-49FF-ABE7-DF00055B6B43}" srcOrd="0" destOrd="0" presId="urn:microsoft.com/office/officeart/2018/2/layout/IconVerticalSolidList"/>
    <dgm:cxn modelId="{3CD75289-2A3E-401F-B245-387E11F638A3}" type="presOf" srcId="{AEE73755-3318-4E6C-8761-331DA8945449}" destId="{CF5EDB9D-A3CB-44DB-8369-1B0A7499CB51}" srcOrd="0" destOrd="0" presId="urn:microsoft.com/office/officeart/2018/2/layout/IconVerticalSolidList"/>
    <dgm:cxn modelId="{D7F6EE91-9865-4A87-B8FB-13BBF31C113A}" srcId="{0E43C4BA-2AB5-4FF0-9962-F1B26B4C4057}" destId="{C4D819AF-D416-4ADB-819E-837EE647F56C}" srcOrd="0" destOrd="0" parTransId="{F8489580-12B0-4F69-8D01-C1B34EBA501A}" sibTransId="{033C0939-3C3C-432F-8047-336EB766F6DF}"/>
    <dgm:cxn modelId="{1EF9ED9F-1616-4424-9F36-66CF2C282732}" srcId="{0E43C4BA-2AB5-4FF0-9962-F1B26B4C4057}" destId="{A972B608-D992-4AFF-88DE-A6DA79A2DF07}" srcOrd="4" destOrd="0" parTransId="{1A4FC941-A9B4-4D10-91BD-A08422CDF732}" sibTransId="{E992EDE5-6D10-4EE1-8E43-AED608CCE6CA}"/>
    <dgm:cxn modelId="{E18182A1-3733-4FC8-8437-EFADBE38662A}" type="presOf" srcId="{A972B608-D992-4AFF-88DE-A6DA79A2DF07}" destId="{62D618CA-83FF-4ACF-904E-83F770C8D514}" srcOrd="0" destOrd="0" presId="urn:microsoft.com/office/officeart/2018/2/layout/IconVerticalSolidList"/>
    <dgm:cxn modelId="{956737B8-B618-457A-9B8C-81D08A144D95}" type="presOf" srcId="{8989C3EA-C61A-43AF-9FD8-090F397D9A95}" destId="{E9D24DCF-F5A1-486E-870A-8BC8BA6E235D}" srcOrd="0" destOrd="0" presId="urn:microsoft.com/office/officeart/2018/2/layout/IconVerticalSolidList"/>
    <dgm:cxn modelId="{90B944E3-D258-4D18-9A21-2CBDCF37E3F8}" srcId="{0E43C4BA-2AB5-4FF0-9962-F1B26B4C4057}" destId="{F704B165-C9A8-49CE-AFEA-6802B64AFAAB}" srcOrd="3" destOrd="0" parTransId="{9D7DA313-9B61-487A-8F04-C22E923E2863}" sibTransId="{FDA5F36D-9956-46DB-B244-3827D0C3EBF5}"/>
    <dgm:cxn modelId="{EA4D059D-7CE7-4020-8437-3EB729B522EA}" type="presParOf" srcId="{C4038E19-F900-4885-AD3E-FAC9769C1B2F}" destId="{F02F672C-6A24-48D7-978F-4DC26B8C8122}" srcOrd="0" destOrd="0" presId="urn:microsoft.com/office/officeart/2018/2/layout/IconVerticalSolidList"/>
    <dgm:cxn modelId="{30F61872-8AF2-4A64-90C2-C38177204DFD}" type="presParOf" srcId="{F02F672C-6A24-48D7-978F-4DC26B8C8122}" destId="{DFEE1051-891C-4A9D-88BC-AA6FC2FAFEEF}" srcOrd="0" destOrd="0" presId="urn:microsoft.com/office/officeart/2018/2/layout/IconVerticalSolidList"/>
    <dgm:cxn modelId="{F4218E5D-42E7-4886-A2F4-9F408140BB3E}" type="presParOf" srcId="{F02F672C-6A24-48D7-978F-4DC26B8C8122}" destId="{9853E005-EDB8-4B05-8580-CE0FF4C30F97}" srcOrd="1" destOrd="0" presId="urn:microsoft.com/office/officeart/2018/2/layout/IconVerticalSolidList"/>
    <dgm:cxn modelId="{D49E8159-A079-4C35-A34F-4B244FE1D75F}" type="presParOf" srcId="{F02F672C-6A24-48D7-978F-4DC26B8C8122}" destId="{63AD8151-5BB4-4218-B0B5-B760D503499F}" srcOrd="2" destOrd="0" presId="urn:microsoft.com/office/officeart/2018/2/layout/IconVerticalSolidList"/>
    <dgm:cxn modelId="{35D9B613-B5BA-4BF3-9152-528447BB23BC}" type="presParOf" srcId="{F02F672C-6A24-48D7-978F-4DC26B8C8122}" destId="{B698D7E3-0472-455F-98B2-4B63A044EE53}" srcOrd="3" destOrd="0" presId="urn:microsoft.com/office/officeart/2018/2/layout/IconVerticalSolidList"/>
    <dgm:cxn modelId="{67DCBFD7-E995-4CEB-9722-796D6E35701D}" type="presParOf" srcId="{C4038E19-F900-4885-AD3E-FAC9769C1B2F}" destId="{FC06F53F-0FC9-44F6-9BCD-1C34872BD614}" srcOrd="1" destOrd="0" presId="urn:microsoft.com/office/officeart/2018/2/layout/IconVerticalSolidList"/>
    <dgm:cxn modelId="{86CEE1AD-C45E-4E32-B36B-BFC290BF7178}" type="presParOf" srcId="{C4038E19-F900-4885-AD3E-FAC9769C1B2F}" destId="{A712FEF1-055A-430E-9CA9-495005A3D14B}" srcOrd="2" destOrd="0" presId="urn:microsoft.com/office/officeart/2018/2/layout/IconVerticalSolidList"/>
    <dgm:cxn modelId="{0CE3A4DB-53D7-4454-B32F-ADD0ABE874CE}" type="presParOf" srcId="{A712FEF1-055A-430E-9CA9-495005A3D14B}" destId="{8001EE86-4E45-4CAD-ADD1-E5EDE77D5C4A}" srcOrd="0" destOrd="0" presId="urn:microsoft.com/office/officeart/2018/2/layout/IconVerticalSolidList"/>
    <dgm:cxn modelId="{DAAF0C8F-EBE4-4696-B8D4-4CFF9D0A9A19}" type="presParOf" srcId="{A712FEF1-055A-430E-9CA9-495005A3D14B}" destId="{E08FD851-6D2E-4D1C-98AE-AA0808542849}" srcOrd="1" destOrd="0" presId="urn:microsoft.com/office/officeart/2018/2/layout/IconVerticalSolidList"/>
    <dgm:cxn modelId="{D7F5BAF0-49B1-44BA-B71E-79FCF208FBF2}" type="presParOf" srcId="{A712FEF1-055A-430E-9CA9-495005A3D14B}" destId="{D572A84B-6519-447D-9772-FECA1B5B5269}" srcOrd="2" destOrd="0" presId="urn:microsoft.com/office/officeart/2018/2/layout/IconVerticalSolidList"/>
    <dgm:cxn modelId="{D28E564B-6BC2-458B-A1AD-61879C46E9FF}" type="presParOf" srcId="{A712FEF1-055A-430E-9CA9-495005A3D14B}" destId="{CF5EDB9D-A3CB-44DB-8369-1B0A7499CB51}" srcOrd="3" destOrd="0" presId="urn:microsoft.com/office/officeart/2018/2/layout/IconVerticalSolidList"/>
    <dgm:cxn modelId="{B1A08FB8-A46E-4820-9D7E-EF763C3364ED}" type="presParOf" srcId="{C4038E19-F900-4885-AD3E-FAC9769C1B2F}" destId="{6BFCEB4E-D4A7-4AFC-8053-0A4A0EC7366A}" srcOrd="3" destOrd="0" presId="urn:microsoft.com/office/officeart/2018/2/layout/IconVerticalSolidList"/>
    <dgm:cxn modelId="{D99B457F-7EB1-483F-9939-68AED3E55665}" type="presParOf" srcId="{C4038E19-F900-4885-AD3E-FAC9769C1B2F}" destId="{41180BE4-46B7-4317-80E2-7CE0824B7CB2}" srcOrd="4" destOrd="0" presId="urn:microsoft.com/office/officeart/2018/2/layout/IconVerticalSolidList"/>
    <dgm:cxn modelId="{467A1AF1-1D5D-4FE5-93D7-82876E2E5FA7}" type="presParOf" srcId="{41180BE4-46B7-4317-80E2-7CE0824B7CB2}" destId="{BCDA044E-9234-40B6-9CCA-592B05107028}" srcOrd="0" destOrd="0" presId="urn:microsoft.com/office/officeart/2018/2/layout/IconVerticalSolidList"/>
    <dgm:cxn modelId="{7C414EE9-6F58-4FEE-88C0-7C0881B19E3C}" type="presParOf" srcId="{41180BE4-46B7-4317-80E2-7CE0824B7CB2}" destId="{35853CA6-9E2B-4B0E-8105-13C6A0E7E367}" srcOrd="1" destOrd="0" presId="urn:microsoft.com/office/officeart/2018/2/layout/IconVerticalSolidList"/>
    <dgm:cxn modelId="{589AA054-0AE1-43A2-AFB4-84D7A266A3C9}" type="presParOf" srcId="{41180BE4-46B7-4317-80E2-7CE0824B7CB2}" destId="{971B14A7-7C14-4089-821E-DE2FACAA09A2}" srcOrd="2" destOrd="0" presId="urn:microsoft.com/office/officeart/2018/2/layout/IconVerticalSolidList"/>
    <dgm:cxn modelId="{5EBCF73A-5B20-4E55-9F41-67F0FE7F53BF}" type="presParOf" srcId="{41180BE4-46B7-4317-80E2-7CE0824B7CB2}" destId="{E9D24DCF-F5A1-486E-870A-8BC8BA6E235D}" srcOrd="3" destOrd="0" presId="urn:microsoft.com/office/officeart/2018/2/layout/IconVerticalSolidList"/>
    <dgm:cxn modelId="{89DB9768-04E6-440A-BF9F-4E28D3B2311E}" type="presParOf" srcId="{C4038E19-F900-4885-AD3E-FAC9769C1B2F}" destId="{2EF46278-07C7-42F9-814B-AF262C26CC98}" srcOrd="5" destOrd="0" presId="urn:microsoft.com/office/officeart/2018/2/layout/IconVerticalSolidList"/>
    <dgm:cxn modelId="{9ACD83F4-275F-477D-ACA3-50DAF51A01DA}" type="presParOf" srcId="{C4038E19-F900-4885-AD3E-FAC9769C1B2F}" destId="{1BF1D978-4545-4048-90E0-C4F45AFEED50}" srcOrd="6" destOrd="0" presId="urn:microsoft.com/office/officeart/2018/2/layout/IconVerticalSolidList"/>
    <dgm:cxn modelId="{C23CF93F-2ACF-4F6D-A394-21F65FE541DC}" type="presParOf" srcId="{1BF1D978-4545-4048-90E0-C4F45AFEED50}" destId="{55557691-BF53-4714-BEF2-EBB73B6EE069}" srcOrd="0" destOrd="0" presId="urn:microsoft.com/office/officeart/2018/2/layout/IconVerticalSolidList"/>
    <dgm:cxn modelId="{778D9BF4-03C3-426C-B705-108D803E2ED1}" type="presParOf" srcId="{1BF1D978-4545-4048-90E0-C4F45AFEED50}" destId="{DF3BDF41-B0FC-4FF2-B15C-D40935CB7709}" srcOrd="1" destOrd="0" presId="urn:microsoft.com/office/officeart/2018/2/layout/IconVerticalSolidList"/>
    <dgm:cxn modelId="{1F77AEC3-8277-4B61-9BF6-81435D5BCDA4}" type="presParOf" srcId="{1BF1D978-4545-4048-90E0-C4F45AFEED50}" destId="{A3DB5B85-5E2A-4719-8F5E-545F1D211887}" srcOrd="2" destOrd="0" presId="urn:microsoft.com/office/officeart/2018/2/layout/IconVerticalSolidList"/>
    <dgm:cxn modelId="{0FEF7579-87D7-4CF5-A9E5-E5B789B30878}" type="presParOf" srcId="{1BF1D978-4545-4048-90E0-C4F45AFEED50}" destId="{C8B42758-1CC2-49FF-ABE7-DF00055B6B43}" srcOrd="3" destOrd="0" presId="urn:microsoft.com/office/officeart/2018/2/layout/IconVerticalSolidList"/>
    <dgm:cxn modelId="{9EAE3803-E5CB-4934-8C2E-9DC64EC8B561}" type="presParOf" srcId="{C4038E19-F900-4885-AD3E-FAC9769C1B2F}" destId="{F92ECE12-0530-410F-945A-3D547858029A}" srcOrd="7" destOrd="0" presId="urn:microsoft.com/office/officeart/2018/2/layout/IconVerticalSolidList"/>
    <dgm:cxn modelId="{33C39119-D3A0-404F-A4B9-9B6CA007E847}" type="presParOf" srcId="{C4038E19-F900-4885-AD3E-FAC9769C1B2F}" destId="{0D76B9B8-020F-427C-8D39-DAE5C04B3526}" srcOrd="8" destOrd="0" presId="urn:microsoft.com/office/officeart/2018/2/layout/IconVerticalSolidList"/>
    <dgm:cxn modelId="{66743C6E-326B-4B9D-BC5B-454C4A5ABA06}" type="presParOf" srcId="{0D76B9B8-020F-427C-8D39-DAE5C04B3526}" destId="{8C906FE0-A4FA-45B9-8BAC-23EF5A7C0979}" srcOrd="0" destOrd="0" presId="urn:microsoft.com/office/officeart/2018/2/layout/IconVerticalSolidList"/>
    <dgm:cxn modelId="{B43CBD14-7D57-49AB-9810-5AB555841A45}" type="presParOf" srcId="{0D76B9B8-020F-427C-8D39-DAE5C04B3526}" destId="{DF169750-D797-4CFB-B670-827ABCAC80C6}" srcOrd="1" destOrd="0" presId="urn:microsoft.com/office/officeart/2018/2/layout/IconVerticalSolidList"/>
    <dgm:cxn modelId="{FB485822-365A-412B-B3F1-5373E225A260}" type="presParOf" srcId="{0D76B9B8-020F-427C-8D39-DAE5C04B3526}" destId="{49F70D69-8B3A-4D8E-8040-D65597B6E49A}" srcOrd="2" destOrd="0" presId="urn:microsoft.com/office/officeart/2018/2/layout/IconVerticalSolidList"/>
    <dgm:cxn modelId="{A981A05B-431D-4279-82FE-5868B4CC6F2F}" type="presParOf" srcId="{0D76B9B8-020F-427C-8D39-DAE5C04B3526}" destId="{62D618CA-83FF-4ACF-904E-83F770C8D5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A001E7-CFD4-45B2-AB91-5EC548C36E8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3A301F2-ADEA-42A9-9B53-B55746C2FE34}">
      <dgm:prSet/>
      <dgm:spPr/>
      <dgm:t>
        <a:bodyPr/>
        <a:lstStyle/>
        <a:p>
          <a:pPr>
            <a:defRPr cap="all"/>
          </a:pPr>
          <a:r>
            <a:rPr lang="en-US"/>
            <a:t>Resurrection Church</a:t>
          </a:r>
        </a:p>
      </dgm:t>
    </dgm:pt>
    <dgm:pt modelId="{19CD2EF8-F68D-4F70-A2CD-993105CA7366}" type="parTrans" cxnId="{FE498646-6540-426D-8449-B1AD9F3AF191}">
      <dgm:prSet/>
      <dgm:spPr/>
      <dgm:t>
        <a:bodyPr/>
        <a:lstStyle/>
        <a:p>
          <a:endParaRPr lang="en-US"/>
        </a:p>
      </dgm:t>
    </dgm:pt>
    <dgm:pt modelId="{88B6C4E1-9693-46BE-8AC9-0BC50E27E098}" type="sibTrans" cxnId="{FE498646-6540-426D-8449-B1AD9F3AF191}">
      <dgm:prSet/>
      <dgm:spPr/>
      <dgm:t>
        <a:bodyPr/>
        <a:lstStyle/>
        <a:p>
          <a:endParaRPr lang="en-US"/>
        </a:p>
      </dgm:t>
    </dgm:pt>
    <dgm:pt modelId="{E9EE8D2F-721F-4CE3-883D-0DE76EC3EDDA}">
      <dgm:prSet/>
      <dgm:spPr/>
      <dgm:t>
        <a:bodyPr/>
        <a:lstStyle/>
        <a:p>
          <a:pPr>
            <a:defRPr cap="all"/>
          </a:pPr>
          <a:r>
            <a:rPr lang="en-US"/>
            <a:t>Felton Library</a:t>
          </a:r>
        </a:p>
      </dgm:t>
    </dgm:pt>
    <dgm:pt modelId="{28745249-50AA-4868-8E85-1DE6A09D7FAF}" type="parTrans" cxnId="{F9BF1FBA-0F35-4A59-9A46-A45D47ADBF81}">
      <dgm:prSet/>
      <dgm:spPr/>
      <dgm:t>
        <a:bodyPr/>
        <a:lstStyle/>
        <a:p>
          <a:endParaRPr lang="en-US"/>
        </a:p>
      </dgm:t>
    </dgm:pt>
    <dgm:pt modelId="{66BBC717-EF6D-403A-A1C7-FA892DD67A02}" type="sibTrans" cxnId="{F9BF1FBA-0F35-4A59-9A46-A45D47ADBF81}">
      <dgm:prSet/>
      <dgm:spPr/>
      <dgm:t>
        <a:bodyPr/>
        <a:lstStyle/>
        <a:p>
          <a:endParaRPr lang="en-US"/>
        </a:p>
      </dgm:t>
    </dgm:pt>
    <dgm:pt modelId="{35832C71-C1DE-4501-BA12-674DB341A559}">
      <dgm:prSet/>
      <dgm:spPr/>
      <dgm:t>
        <a:bodyPr/>
        <a:lstStyle/>
        <a:p>
          <a:pPr>
            <a:defRPr cap="all"/>
          </a:pPr>
          <a:r>
            <a:rPr lang="en-US"/>
            <a:t>Loma Prieta</a:t>
          </a:r>
        </a:p>
      </dgm:t>
    </dgm:pt>
    <dgm:pt modelId="{7DFBE3D6-5CB3-4F06-B418-AED1413B547C}" type="parTrans" cxnId="{F9CB0074-BDA9-4C1C-AC18-9D2742607702}">
      <dgm:prSet/>
      <dgm:spPr/>
      <dgm:t>
        <a:bodyPr/>
        <a:lstStyle/>
        <a:p>
          <a:endParaRPr lang="en-US"/>
        </a:p>
      </dgm:t>
    </dgm:pt>
    <dgm:pt modelId="{7F8CD3F4-50CA-45D2-AE18-D3921945E7AB}" type="sibTrans" cxnId="{F9CB0074-BDA9-4C1C-AC18-9D2742607702}">
      <dgm:prSet/>
      <dgm:spPr/>
      <dgm:t>
        <a:bodyPr/>
        <a:lstStyle/>
        <a:p>
          <a:endParaRPr lang="en-US"/>
        </a:p>
      </dgm:t>
    </dgm:pt>
    <dgm:pt modelId="{AFE6DAA8-6950-484D-8A84-564A060B02D7}">
      <dgm:prSet/>
      <dgm:spPr/>
      <dgm:t>
        <a:bodyPr/>
        <a:lstStyle/>
        <a:p>
          <a:pPr>
            <a:defRPr cap="all"/>
          </a:pPr>
          <a:r>
            <a:rPr lang="en-US" dirty="0"/>
            <a:t>Twin Lakes church</a:t>
          </a:r>
        </a:p>
      </dgm:t>
    </dgm:pt>
    <dgm:pt modelId="{17C93948-56E7-4EDA-BE93-DD180D69DCFA}" type="parTrans" cxnId="{E236243C-BB03-4357-AB2F-7409703BB7AF}">
      <dgm:prSet/>
      <dgm:spPr/>
      <dgm:t>
        <a:bodyPr/>
        <a:lstStyle/>
        <a:p>
          <a:endParaRPr lang="en-US"/>
        </a:p>
      </dgm:t>
    </dgm:pt>
    <dgm:pt modelId="{E7518735-AC17-4E50-B3E7-2CCCE2B1FF0D}" type="sibTrans" cxnId="{E236243C-BB03-4357-AB2F-7409703BB7AF}">
      <dgm:prSet/>
      <dgm:spPr/>
      <dgm:t>
        <a:bodyPr/>
        <a:lstStyle/>
        <a:p>
          <a:endParaRPr lang="en-US"/>
        </a:p>
      </dgm:t>
    </dgm:pt>
    <dgm:pt modelId="{CA4487BB-1B0A-4CF3-9F9B-2EE02B9C35A4}">
      <dgm:prSet/>
      <dgm:spPr/>
      <dgm:t>
        <a:bodyPr/>
        <a:lstStyle/>
        <a:p>
          <a:pPr>
            <a:defRPr cap="all"/>
          </a:pPr>
          <a:r>
            <a:rPr lang="en-US"/>
            <a:t>Highlands Park</a:t>
          </a:r>
        </a:p>
      </dgm:t>
    </dgm:pt>
    <dgm:pt modelId="{B0B5EAA4-5753-4D6B-9F69-2685EECB23DF}" type="parTrans" cxnId="{E1476008-75F0-430A-8A7F-174014032F48}">
      <dgm:prSet/>
      <dgm:spPr/>
      <dgm:t>
        <a:bodyPr/>
        <a:lstStyle/>
        <a:p>
          <a:endParaRPr lang="en-US"/>
        </a:p>
      </dgm:t>
    </dgm:pt>
    <dgm:pt modelId="{7BC3621C-5855-4D2C-813A-FBB72151E338}" type="sibTrans" cxnId="{E1476008-75F0-430A-8A7F-174014032F48}">
      <dgm:prSet/>
      <dgm:spPr/>
      <dgm:t>
        <a:bodyPr/>
        <a:lstStyle/>
        <a:p>
          <a:endParaRPr lang="en-US"/>
        </a:p>
      </dgm:t>
    </dgm:pt>
    <dgm:pt modelId="{F5A6A50F-BD45-4E9F-89DC-45524F78E2DA}">
      <dgm:prSet/>
      <dgm:spPr/>
      <dgm:t>
        <a:bodyPr/>
        <a:lstStyle/>
        <a:p>
          <a:pPr>
            <a:defRPr cap="all"/>
          </a:pPr>
          <a:r>
            <a:rPr lang="en-US"/>
            <a:t>Other ideas? </a:t>
          </a:r>
        </a:p>
      </dgm:t>
    </dgm:pt>
    <dgm:pt modelId="{A898C0FF-ED69-401F-AE4F-8D38EF3C68F9}" type="parTrans" cxnId="{551F2751-D75F-4430-BF5F-83DAF7594DE3}">
      <dgm:prSet/>
      <dgm:spPr/>
      <dgm:t>
        <a:bodyPr/>
        <a:lstStyle/>
        <a:p>
          <a:endParaRPr lang="en-US"/>
        </a:p>
      </dgm:t>
    </dgm:pt>
    <dgm:pt modelId="{1BFBE089-DDC2-49C9-8E73-AD0249D5062F}" type="sibTrans" cxnId="{551F2751-D75F-4430-BF5F-83DAF7594DE3}">
      <dgm:prSet/>
      <dgm:spPr/>
      <dgm:t>
        <a:bodyPr/>
        <a:lstStyle/>
        <a:p>
          <a:endParaRPr lang="en-US"/>
        </a:p>
      </dgm:t>
    </dgm:pt>
    <dgm:pt modelId="{803A3FAE-0C4D-41B6-A442-DE06A3214F44}" type="pres">
      <dgm:prSet presAssocID="{4DA001E7-CFD4-45B2-AB91-5EC548C36E8C}" presName="root" presStyleCnt="0">
        <dgm:presLayoutVars>
          <dgm:dir/>
          <dgm:resizeHandles val="exact"/>
        </dgm:presLayoutVars>
      </dgm:prSet>
      <dgm:spPr/>
    </dgm:pt>
    <dgm:pt modelId="{47AD6054-0990-4861-988C-869AF6E0322B}" type="pres">
      <dgm:prSet presAssocID="{D3A301F2-ADEA-42A9-9B53-B55746C2FE34}" presName="compNode" presStyleCnt="0"/>
      <dgm:spPr/>
    </dgm:pt>
    <dgm:pt modelId="{5D4EA401-9835-4193-88BF-CA8D2AFF66B6}" type="pres">
      <dgm:prSet presAssocID="{D3A301F2-ADEA-42A9-9B53-B55746C2FE34}" presName="iconBgRect" presStyleLbl="bgShp" presStyleIdx="0" presStyleCnt="6"/>
      <dgm:spPr/>
    </dgm:pt>
    <dgm:pt modelId="{1A3B53A0-D93B-4C99-89DB-A21FDC480989}" type="pres">
      <dgm:prSet presAssocID="{D3A301F2-ADEA-42A9-9B53-B55746C2FE3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d"/>
        </a:ext>
      </dgm:extLst>
    </dgm:pt>
    <dgm:pt modelId="{963C68D4-6833-49BB-8342-1DEF207B4E10}" type="pres">
      <dgm:prSet presAssocID="{D3A301F2-ADEA-42A9-9B53-B55746C2FE34}" presName="spaceRect" presStyleCnt="0"/>
      <dgm:spPr/>
    </dgm:pt>
    <dgm:pt modelId="{6870C021-5020-4DB3-BCEE-7B8C1743382A}" type="pres">
      <dgm:prSet presAssocID="{D3A301F2-ADEA-42A9-9B53-B55746C2FE34}" presName="textRect" presStyleLbl="revTx" presStyleIdx="0" presStyleCnt="6">
        <dgm:presLayoutVars>
          <dgm:chMax val="1"/>
          <dgm:chPref val="1"/>
        </dgm:presLayoutVars>
      </dgm:prSet>
      <dgm:spPr/>
    </dgm:pt>
    <dgm:pt modelId="{9BC59956-C2CE-4037-B187-2993D686B1B6}" type="pres">
      <dgm:prSet presAssocID="{88B6C4E1-9693-46BE-8AC9-0BC50E27E098}" presName="sibTrans" presStyleCnt="0"/>
      <dgm:spPr/>
    </dgm:pt>
    <dgm:pt modelId="{156A672A-2701-4151-801A-4B549BD5C0A4}" type="pres">
      <dgm:prSet presAssocID="{E9EE8D2F-721F-4CE3-883D-0DE76EC3EDDA}" presName="compNode" presStyleCnt="0"/>
      <dgm:spPr/>
    </dgm:pt>
    <dgm:pt modelId="{F630B85F-4F2B-41AD-BA59-09192F9222B9}" type="pres">
      <dgm:prSet presAssocID="{E9EE8D2F-721F-4CE3-883D-0DE76EC3EDDA}" presName="iconBgRect" presStyleLbl="bgShp" presStyleIdx="1" presStyleCnt="6"/>
      <dgm:spPr/>
    </dgm:pt>
    <dgm:pt modelId="{2D0A1084-FCF3-4D17-9A5F-E1034E4FBF89}" type="pres">
      <dgm:prSet presAssocID="{E9EE8D2F-721F-4CE3-883D-0DE76EC3EDD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on Shelf"/>
        </a:ext>
      </dgm:extLst>
    </dgm:pt>
    <dgm:pt modelId="{DA20EB94-B7C0-4D96-8910-EE44B62D3B45}" type="pres">
      <dgm:prSet presAssocID="{E9EE8D2F-721F-4CE3-883D-0DE76EC3EDDA}" presName="spaceRect" presStyleCnt="0"/>
      <dgm:spPr/>
    </dgm:pt>
    <dgm:pt modelId="{03E9C85A-4177-4D60-94E5-CA0B5A5C020F}" type="pres">
      <dgm:prSet presAssocID="{E9EE8D2F-721F-4CE3-883D-0DE76EC3EDDA}" presName="textRect" presStyleLbl="revTx" presStyleIdx="1" presStyleCnt="6">
        <dgm:presLayoutVars>
          <dgm:chMax val="1"/>
          <dgm:chPref val="1"/>
        </dgm:presLayoutVars>
      </dgm:prSet>
      <dgm:spPr/>
    </dgm:pt>
    <dgm:pt modelId="{8CEA2FB5-D043-47CD-A879-8667C5B58E83}" type="pres">
      <dgm:prSet presAssocID="{66BBC717-EF6D-403A-A1C7-FA892DD67A02}" presName="sibTrans" presStyleCnt="0"/>
      <dgm:spPr/>
    </dgm:pt>
    <dgm:pt modelId="{B0DB1280-3C64-4001-9157-F8F9B2FE73BB}" type="pres">
      <dgm:prSet presAssocID="{35832C71-C1DE-4501-BA12-674DB341A559}" presName="compNode" presStyleCnt="0"/>
      <dgm:spPr/>
    </dgm:pt>
    <dgm:pt modelId="{10D61041-2BE8-4C9E-A0A8-A447D4DF54CC}" type="pres">
      <dgm:prSet presAssocID="{35832C71-C1DE-4501-BA12-674DB341A559}" presName="iconBgRect" presStyleLbl="bgShp" presStyleIdx="2" presStyleCnt="6"/>
      <dgm:spPr/>
    </dgm:pt>
    <dgm:pt modelId="{9F834C09-CD31-4B8D-B037-6551C45B1343}" type="pres">
      <dgm:prSet presAssocID="{35832C71-C1DE-4501-BA12-674DB341A559}"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untains"/>
        </a:ext>
      </dgm:extLst>
    </dgm:pt>
    <dgm:pt modelId="{7A9BE4A8-3093-46D8-A8FC-BCD0370A0BE6}" type="pres">
      <dgm:prSet presAssocID="{35832C71-C1DE-4501-BA12-674DB341A559}" presName="spaceRect" presStyleCnt="0"/>
      <dgm:spPr/>
    </dgm:pt>
    <dgm:pt modelId="{B5BC59A0-E5BF-47A8-BCA8-FFE8AF970253}" type="pres">
      <dgm:prSet presAssocID="{35832C71-C1DE-4501-BA12-674DB341A559}" presName="textRect" presStyleLbl="revTx" presStyleIdx="2" presStyleCnt="6">
        <dgm:presLayoutVars>
          <dgm:chMax val="1"/>
          <dgm:chPref val="1"/>
        </dgm:presLayoutVars>
      </dgm:prSet>
      <dgm:spPr/>
    </dgm:pt>
    <dgm:pt modelId="{ABDA8E3F-8297-458F-BF79-1BD958411968}" type="pres">
      <dgm:prSet presAssocID="{7F8CD3F4-50CA-45D2-AE18-D3921945E7AB}" presName="sibTrans" presStyleCnt="0"/>
      <dgm:spPr/>
    </dgm:pt>
    <dgm:pt modelId="{24A0D68C-1F05-4AEB-B971-E833A939C46A}" type="pres">
      <dgm:prSet presAssocID="{AFE6DAA8-6950-484D-8A84-564A060B02D7}" presName="compNode" presStyleCnt="0"/>
      <dgm:spPr/>
    </dgm:pt>
    <dgm:pt modelId="{0BA4D016-ACDF-4383-9018-67C8C3F42F62}" type="pres">
      <dgm:prSet presAssocID="{AFE6DAA8-6950-484D-8A84-564A060B02D7}" presName="iconBgRect" presStyleLbl="bgShp" presStyleIdx="3" presStyleCnt="6"/>
      <dgm:spPr/>
    </dgm:pt>
    <dgm:pt modelId="{272802A1-9D36-4264-AE7C-888503A5AF87}" type="pres">
      <dgm:prSet presAssocID="{AFE6DAA8-6950-484D-8A84-564A060B02D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sh"/>
        </a:ext>
      </dgm:extLst>
    </dgm:pt>
    <dgm:pt modelId="{E435EEE1-BE1F-4E52-B7C6-411B68C37C3B}" type="pres">
      <dgm:prSet presAssocID="{AFE6DAA8-6950-484D-8A84-564A060B02D7}" presName="spaceRect" presStyleCnt="0"/>
      <dgm:spPr/>
    </dgm:pt>
    <dgm:pt modelId="{19BD8E03-E01A-4C6A-A177-02ED68E66FD3}" type="pres">
      <dgm:prSet presAssocID="{AFE6DAA8-6950-484D-8A84-564A060B02D7}" presName="textRect" presStyleLbl="revTx" presStyleIdx="3" presStyleCnt="6">
        <dgm:presLayoutVars>
          <dgm:chMax val="1"/>
          <dgm:chPref val="1"/>
        </dgm:presLayoutVars>
      </dgm:prSet>
      <dgm:spPr/>
    </dgm:pt>
    <dgm:pt modelId="{0ACDF0E2-70C1-4AEF-9D60-4AFCC92CDE5F}" type="pres">
      <dgm:prSet presAssocID="{E7518735-AC17-4E50-B3E7-2CCCE2B1FF0D}" presName="sibTrans" presStyleCnt="0"/>
      <dgm:spPr/>
    </dgm:pt>
    <dgm:pt modelId="{1F8F5E6A-CD2F-4C36-8FA4-8A55B00A91E2}" type="pres">
      <dgm:prSet presAssocID="{CA4487BB-1B0A-4CF3-9F9B-2EE02B9C35A4}" presName="compNode" presStyleCnt="0"/>
      <dgm:spPr/>
    </dgm:pt>
    <dgm:pt modelId="{B915EC6B-A149-4A61-8BF6-D780BF21596B}" type="pres">
      <dgm:prSet presAssocID="{CA4487BB-1B0A-4CF3-9F9B-2EE02B9C35A4}" presName="iconBgRect" presStyleLbl="bgShp" presStyleIdx="4" presStyleCnt="6"/>
      <dgm:spPr/>
    </dgm:pt>
    <dgm:pt modelId="{685CFD4E-A761-41C3-8698-E20B552E8B75}" type="pres">
      <dgm:prSet presAssocID="{CA4487BB-1B0A-4CF3-9F9B-2EE02B9C35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rk scene"/>
        </a:ext>
      </dgm:extLst>
    </dgm:pt>
    <dgm:pt modelId="{5E140A51-3C5A-4ED2-9B2D-D51443779D44}" type="pres">
      <dgm:prSet presAssocID="{CA4487BB-1B0A-4CF3-9F9B-2EE02B9C35A4}" presName="spaceRect" presStyleCnt="0"/>
      <dgm:spPr/>
    </dgm:pt>
    <dgm:pt modelId="{BA86AFED-D192-4D21-9447-7A584D190D55}" type="pres">
      <dgm:prSet presAssocID="{CA4487BB-1B0A-4CF3-9F9B-2EE02B9C35A4}" presName="textRect" presStyleLbl="revTx" presStyleIdx="4" presStyleCnt="6">
        <dgm:presLayoutVars>
          <dgm:chMax val="1"/>
          <dgm:chPref val="1"/>
        </dgm:presLayoutVars>
      </dgm:prSet>
      <dgm:spPr/>
    </dgm:pt>
    <dgm:pt modelId="{C7C77792-9E5C-4AE8-A08A-F0F7D1BD22F5}" type="pres">
      <dgm:prSet presAssocID="{7BC3621C-5855-4D2C-813A-FBB72151E338}" presName="sibTrans" presStyleCnt="0"/>
      <dgm:spPr/>
    </dgm:pt>
    <dgm:pt modelId="{216FE150-7736-426D-951F-8D9E72D8665F}" type="pres">
      <dgm:prSet presAssocID="{F5A6A50F-BD45-4E9F-89DC-45524F78E2DA}" presName="compNode" presStyleCnt="0"/>
      <dgm:spPr/>
    </dgm:pt>
    <dgm:pt modelId="{D17FBEF4-EC12-40E8-955E-AD7C5271CD8C}" type="pres">
      <dgm:prSet presAssocID="{F5A6A50F-BD45-4E9F-89DC-45524F78E2DA}" presName="iconBgRect" presStyleLbl="bgShp" presStyleIdx="5" presStyleCnt="6"/>
      <dgm:spPr/>
    </dgm:pt>
    <dgm:pt modelId="{DADC3B38-55E1-44CD-9423-47D5BAF62C21}" type="pres">
      <dgm:prSet presAssocID="{F5A6A50F-BD45-4E9F-89DC-45524F78E2D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bulb"/>
        </a:ext>
      </dgm:extLst>
    </dgm:pt>
    <dgm:pt modelId="{904FD5D6-286F-40E6-AE0C-B323C9541FCF}" type="pres">
      <dgm:prSet presAssocID="{F5A6A50F-BD45-4E9F-89DC-45524F78E2DA}" presName="spaceRect" presStyleCnt="0"/>
      <dgm:spPr/>
    </dgm:pt>
    <dgm:pt modelId="{A4A03EA9-7299-4257-BA45-FDB6A13B6A91}" type="pres">
      <dgm:prSet presAssocID="{F5A6A50F-BD45-4E9F-89DC-45524F78E2DA}" presName="textRect" presStyleLbl="revTx" presStyleIdx="5" presStyleCnt="6">
        <dgm:presLayoutVars>
          <dgm:chMax val="1"/>
          <dgm:chPref val="1"/>
        </dgm:presLayoutVars>
      </dgm:prSet>
      <dgm:spPr/>
    </dgm:pt>
  </dgm:ptLst>
  <dgm:cxnLst>
    <dgm:cxn modelId="{E1476008-75F0-430A-8A7F-174014032F48}" srcId="{4DA001E7-CFD4-45B2-AB91-5EC548C36E8C}" destId="{CA4487BB-1B0A-4CF3-9F9B-2EE02B9C35A4}" srcOrd="4" destOrd="0" parTransId="{B0B5EAA4-5753-4D6B-9F69-2685EECB23DF}" sibTransId="{7BC3621C-5855-4D2C-813A-FBB72151E338}"/>
    <dgm:cxn modelId="{D4019914-1FFC-4D8E-979B-769EB26D1DDA}" type="presOf" srcId="{4DA001E7-CFD4-45B2-AB91-5EC548C36E8C}" destId="{803A3FAE-0C4D-41B6-A442-DE06A3214F44}" srcOrd="0" destOrd="0" presId="urn:microsoft.com/office/officeart/2018/5/layout/IconCircleLabelList"/>
    <dgm:cxn modelId="{73549219-F859-440E-9746-8A55B31086FA}" type="presOf" srcId="{AFE6DAA8-6950-484D-8A84-564A060B02D7}" destId="{19BD8E03-E01A-4C6A-A177-02ED68E66FD3}" srcOrd="0" destOrd="0" presId="urn:microsoft.com/office/officeart/2018/5/layout/IconCircleLabelList"/>
    <dgm:cxn modelId="{D8214230-494F-4FDA-AD64-697C1AADEA39}" type="presOf" srcId="{D3A301F2-ADEA-42A9-9B53-B55746C2FE34}" destId="{6870C021-5020-4DB3-BCEE-7B8C1743382A}" srcOrd="0" destOrd="0" presId="urn:microsoft.com/office/officeart/2018/5/layout/IconCircleLabelList"/>
    <dgm:cxn modelId="{5C25AD39-A20C-472E-92D5-458161F0E57D}" type="presOf" srcId="{CA4487BB-1B0A-4CF3-9F9B-2EE02B9C35A4}" destId="{BA86AFED-D192-4D21-9447-7A584D190D55}" srcOrd="0" destOrd="0" presId="urn:microsoft.com/office/officeart/2018/5/layout/IconCircleLabelList"/>
    <dgm:cxn modelId="{E236243C-BB03-4357-AB2F-7409703BB7AF}" srcId="{4DA001E7-CFD4-45B2-AB91-5EC548C36E8C}" destId="{AFE6DAA8-6950-484D-8A84-564A060B02D7}" srcOrd="3" destOrd="0" parTransId="{17C93948-56E7-4EDA-BE93-DD180D69DCFA}" sibTransId="{E7518735-AC17-4E50-B3E7-2CCCE2B1FF0D}"/>
    <dgm:cxn modelId="{2D63DD44-AE71-46C4-8638-7AC558FE45B9}" type="presOf" srcId="{F5A6A50F-BD45-4E9F-89DC-45524F78E2DA}" destId="{A4A03EA9-7299-4257-BA45-FDB6A13B6A91}" srcOrd="0" destOrd="0" presId="urn:microsoft.com/office/officeart/2018/5/layout/IconCircleLabelList"/>
    <dgm:cxn modelId="{FE498646-6540-426D-8449-B1AD9F3AF191}" srcId="{4DA001E7-CFD4-45B2-AB91-5EC548C36E8C}" destId="{D3A301F2-ADEA-42A9-9B53-B55746C2FE34}" srcOrd="0" destOrd="0" parTransId="{19CD2EF8-F68D-4F70-A2CD-993105CA7366}" sibTransId="{88B6C4E1-9693-46BE-8AC9-0BC50E27E098}"/>
    <dgm:cxn modelId="{551F2751-D75F-4430-BF5F-83DAF7594DE3}" srcId="{4DA001E7-CFD4-45B2-AB91-5EC548C36E8C}" destId="{F5A6A50F-BD45-4E9F-89DC-45524F78E2DA}" srcOrd="5" destOrd="0" parTransId="{A898C0FF-ED69-401F-AE4F-8D38EF3C68F9}" sibTransId="{1BFBE089-DDC2-49C9-8E73-AD0249D5062F}"/>
    <dgm:cxn modelId="{BC48DF72-78CA-40B9-AD00-6593C65A58A5}" type="presOf" srcId="{35832C71-C1DE-4501-BA12-674DB341A559}" destId="{B5BC59A0-E5BF-47A8-BCA8-FFE8AF970253}" srcOrd="0" destOrd="0" presId="urn:microsoft.com/office/officeart/2018/5/layout/IconCircleLabelList"/>
    <dgm:cxn modelId="{A8A7A753-FBA6-4053-A2B1-C4F58A1F3F06}" type="presOf" srcId="{E9EE8D2F-721F-4CE3-883D-0DE76EC3EDDA}" destId="{03E9C85A-4177-4D60-94E5-CA0B5A5C020F}" srcOrd="0" destOrd="0" presId="urn:microsoft.com/office/officeart/2018/5/layout/IconCircleLabelList"/>
    <dgm:cxn modelId="{F9CB0074-BDA9-4C1C-AC18-9D2742607702}" srcId="{4DA001E7-CFD4-45B2-AB91-5EC548C36E8C}" destId="{35832C71-C1DE-4501-BA12-674DB341A559}" srcOrd="2" destOrd="0" parTransId="{7DFBE3D6-5CB3-4F06-B418-AED1413B547C}" sibTransId="{7F8CD3F4-50CA-45D2-AE18-D3921945E7AB}"/>
    <dgm:cxn modelId="{F9BF1FBA-0F35-4A59-9A46-A45D47ADBF81}" srcId="{4DA001E7-CFD4-45B2-AB91-5EC548C36E8C}" destId="{E9EE8D2F-721F-4CE3-883D-0DE76EC3EDDA}" srcOrd="1" destOrd="0" parTransId="{28745249-50AA-4868-8E85-1DE6A09D7FAF}" sibTransId="{66BBC717-EF6D-403A-A1C7-FA892DD67A02}"/>
    <dgm:cxn modelId="{FCA6554F-760D-42D3-B368-6A6274158B55}" type="presParOf" srcId="{803A3FAE-0C4D-41B6-A442-DE06A3214F44}" destId="{47AD6054-0990-4861-988C-869AF6E0322B}" srcOrd="0" destOrd="0" presId="urn:microsoft.com/office/officeart/2018/5/layout/IconCircleLabelList"/>
    <dgm:cxn modelId="{16621710-F2FE-4A05-B2E9-4355BE53D76D}" type="presParOf" srcId="{47AD6054-0990-4861-988C-869AF6E0322B}" destId="{5D4EA401-9835-4193-88BF-CA8D2AFF66B6}" srcOrd="0" destOrd="0" presId="urn:microsoft.com/office/officeart/2018/5/layout/IconCircleLabelList"/>
    <dgm:cxn modelId="{839C49E3-C40F-49BD-9D14-AB08139A7D3C}" type="presParOf" srcId="{47AD6054-0990-4861-988C-869AF6E0322B}" destId="{1A3B53A0-D93B-4C99-89DB-A21FDC480989}" srcOrd="1" destOrd="0" presId="urn:microsoft.com/office/officeart/2018/5/layout/IconCircleLabelList"/>
    <dgm:cxn modelId="{B20A6653-5563-42CD-B3B4-0CE1137475CB}" type="presParOf" srcId="{47AD6054-0990-4861-988C-869AF6E0322B}" destId="{963C68D4-6833-49BB-8342-1DEF207B4E10}" srcOrd="2" destOrd="0" presId="urn:microsoft.com/office/officeart/2018/5/layout/IconCircleLabelList"/>
    <dgm:cxn modelId="{D6E03EB5-81E8-4361-B2A7-55140184AC1F}" type="presParOf" srcId="{47AD6054-0990-4861-988C-869AF6E0322B}" destId="{6870C021-5020-4DB3-BCEE-7B8C1743382A}" srcOrd="3" destOrd="0" presId="urn:microsoft.com/office/officeart/2018/5/layout/IconCircleLabelList"/>
    <dgm:cxn modelId="{933CA92E-5AB6-4B6D-8597-0ED2C5D79929}" type="presParOf" srcId="{803A3FAE-0C4D-41B6-A442-DE06A3214F44}" destId="{9BC59956-C2CE-4037-B187-2993D686B1B6}" srcOrd="1" destOrd="0" presId="urn:microsoft.com/office/officeart/2018/5/layout/IconCircleLabelList"/>
    <dgm:cxn modelId="{D3D267F7-26BC-45FA-B5C7-91DBC859E029}" type="presParOf" srcId="{803A3FAE-0C4D-41B6-A442-DE06A3214F44}" destId="{156A672A-2701-4151-801A-4B549BD5C0A4}" srcOrd="2" destOrd="0" presId="urn:microsoft.com/office/officeart/2018/5/layout/IconCircleLabelList"/>
    <dgm:cxn modelId="{47341C86-4AB2-4B28-A527-C02088AD018A}" type="presParOf" srcId="{156A672A-2701-4151-801A-4B549BD5C0A4}" destId="{F630B85F-4F2B-41AD-BA59-09192F9222B9}" srcOrd="0" destOrd="0" presId="urn:microsoft.com/office/officeart/2018/5/layout/IconCircleLabelList"/>
    <dgm:cxn modelId="{40DBCE5F-4BD9-4253-BB2C-243E12F32781}" type="presParOf" srcId="{156A672A-2701-4151-801A-4B549BD5C0A4}" destId="{2D0A1084-FCF3-4D17-9A5F-E1034E4FBF89}" srcOrd="1" destOrd="0" presId="urn:microsoft.com/office/officeart/2018/5/layout/IconCircleLabelList"/>
    <dgm:cxn modelId="{026EA84E-7F9D-46DF-8FE2-DE3F04E1640A}" type="presParOf" srcId="{156A672A-2701-4151-801A-4B549BD5C0A4}" destId="{DA20EB94-B7C0-4D96-8910-EE44B62D3B45}" srcOrd="2" destOrd="0" presId="urn:microsoft.com/office/officeart/2018/5/layout/IconCircleLabelList"/>
    <dgm:cxn modelId="{4CCA5F9E-EB1A-4EEC-9DF3-453ADF24A3B6}" type="presParOf" srcId="{156A672A-2701-4151-801A-4B549BD5C0A4}" destId="{03E9C85A-4177-4D60-94E5-CA0B5A5C020F}" srcOrd="3" destOrd="0" presId="urn:microsoft.com/office/officeart/2018/5/layout/IconCircleLabelList"/>
    <dgm:cxn modelId="{8B381812-50AF-4CA8-9A2F-A8C9F07F2EC6}" type="presParOf" srcId="{803A3FAE-0C4D-41B6-A442-DE06A3214F44}" destId="{8CEA2FB5-D043-47CD-A879-8667C5B58E83}" srcOrd="3" destOrd="0" presId="urn:microsoft.com/office/officeart/2018/5/layout/IconCircleLabelList"/>
    <dgm:cxn modelId="{876C8BF4-44D4-4606-8CBE-4D5937D47DB6}" type="presParOf" srcId="{803A3FAE-0C4D-41B6-A442-DE06A3214F44}" destId="{B0DB1280-3C64-4001-9157-F8F9B2FE73BB}" srcOrd="4" destOrd="0" presId="urn:microsoft.com/office/officeart/2018/5/layout/IconCircleLabelList"/>
    <dgm:cxn modelId="{6C2F815A-7B26-473C-9C1F-D991E2359C89}" type="presParOf" srcId="{B0DB1280-3C64-4001-9157-F8F9B2FE73BB}" destId="{10D61041-2BE8-4C9E-A0A8-A447D4DF54CC}" srcOrd="0" destOrd="0" presId="urn:microsoft.com/office/officeart/2018/5/layout/IconCircleLabelList"/>
    <dgm:cxn modelId="{3BAFB691-FEE5-47D9-8391-9005C813175D}" type="presParOf" srcId="{B0DB1280-3C64-4001-9157-F8F9B2FE73BB}" destId="{9F834C09-CD31-4B8D-B037-6551C45B1343}" srcOrd="1" destOrd="0" presId="urn:microsoft.com/office/officeart/2018/5/layout/IconCircleLabelList"/>
    <dgm:cxn modelId="{32DC9721-8246-43C4-9B94-5E5C6E53BF28}" type="presParOf" srcId="{B0DB1280-3C64-4001-9157-F8F9B2FE73BB}" destId="{7A9BE4A8-3093-46D8-A8FC-BCD0370A0BE6}" srcOrd="2" destOrd="0" presId="urn:microsoft.com/office/officeart/2018/5/layout/IconCircleLabelList"/>
    <dgm:cxn modelId="{493B008A-CEB8-44C3-958D-2D6A3C4B9821}" type="presParOf" srcId="{B0DB1280-3C64-4001-9157-F8F9B2FE73BB}" destId="{B5BC59A0-E5BF-47A8-BCA8-FFE8AF970253}" srcOrd="3" destOrd="0" presId="urn:microsoft.com/office/officeart/2018/5/layout/IconCircleLabelList"/>
    <dgm:cxn modelId="{29FFA6AA-B888-459B-B086-F1A2B38E8B1E}" type="presParOf" srcId="{803A3FAE-0C4D-41B6-A442-DE06A3214F44}" destId="{ABDA8E3F-8297-458F-BF79-1BD958411968}" srcOrd="5" destOrd="0" presId="urn:microsoft.com/office/officeart/2018/5/layout/IconCircleLabelList"/>
    <dgm:cxn modelId="{DD9C75E9-798E-4CDE-889B-D3E263DED86A}" type="presParOf" srcId="{803A3FAE-0C4D-41B6-A442-DE06A3214F44}" destId="{24A0D68C-1F05-4AEB-B971-E833A939C46A}" srcOrd="6" destOrd="0" presId="urn:microsoft.com/office/officeart/2018/5/layout/IconCircleLabelList"/>
    <dgm:cxn modelId="{B44D8E46-9E90-4004-B334-98118A309782}" type="presParOf" srcId="{24A0D68C-1F05-4AEB-B971-E833A939C46A}" destId="{0BA4D016-ACDF-4383-9018-67C8C3F42F62}" srcOrd="0" destOrd="0" presId="urn:microsoft.com/office/officeart/2018/5/layout/IconCircleLabelList"/>
    <dgm:cxn modelId="{519CD735-7B28-4D1D-A61A-7917551B6620}" type="presParOf" srcId="{24A0D68C-1F05-4AEB-B971-E833A939C46A}" destId="{272802A1-9D36-4264-AE7C-888503A5AF87}" srcOrd="1" destOrd="0" presId="urn:microsoft.com/office/officeart/2018/5/layout/IconCircleLabelList"/>
    <dgm:cxn modelId="{CFB22202-6CEB-4E96-8D07-6D151960FB83}" type="presParOf" srcId="{24A0D68C-1F05-4AEB-B971-E833A939C46A}" destId="{E435EEE1-BE1F-4E52-B7C6-411B68C37C3B}" srcOrd="2" destOrd="0" presId="urn:microsoft.com/office/officeart/2018/5/layout/IconCircleLabelList"/>
    <dgm:cxn modelId="{92E6EBB1-D540-45EA-80C6-CDE7ACCEB60D}" type="presParOf" srcId="{24A0D68C-1F05-4AEB-B971-E833A939C46A}" destId="{19BD8E03-E01A-4C6A-A177-02ED68E66FD3}" srcOrd="3" destOrd="0" presId="urn:microsoft.com/office/officeart/2018/5/layout/IconCircleLabelList"/>
    <dgm:cxn modelId="{9E4BF94D-E5A8-4A82-9618-E424E07D574D}" type="presParOf" srcId="{803A3FAE-0C4D-41B6-A442-DE06A3214F44}" destId="{0ACDF0E2-70C1-4AEF-9D60-4AFCC92CDE5F}" srcOrd="7" destOrd="0" presId="urn:microsoft.com/office/officeart/2018/5/layout/IconCircleLabelList"/>
    <dgm:cxn modelId="{4427C4EE-009A-4166-B3FD-DFF0270CCBDF}" type="presParOf" srcId="{803A3FAE-0C4D-41B6-A442-DE06A3214F44}" destId="{1F8F5E6A-CD2F-4C36-8FA4-8A55B00A91E2}" srcOrd="8" destOrd="0" presId="urn:microsoft.com/office/officeart/2018/5/layout/IconCircleLabelList"/>
    <dgm:cxn modelId="{B323FBD5-D2A0-4F31-85B7-E84AF928768B}" type="presParOf" srcId="{1F8F5E6A-CD2F-4C36-8FA4-8A55B00A91E2}" destId="{B915EC6B-A149-4A61-8BF6-D780BF21596B}" srcOrd="0" destOrd="0" presId="urn:microsoft.com/office/officeart/2018/5/layout/IconCircleLabelList"/>
    <dgm:cxn modelId="{FAD9AC91-1A0E-42CB-9D42-C1D2F22CCEAA}" type="presParOf" srcId="{1F8F5E6A-CD2F-4C36-8FA4-8A55B00A91E2}" destId="{685CFD4E-A761-41C3-8698-E20B552E8B75}" srcOrd="1" destOrd="0" presId="urn:microsoft.com/office/officeart/2018/5/layout/IconCircleLabelList"/>
    <dgm:cxn modelId="{232EE1BF-47B4-4C37-ABCA-E4262832889D}" type="presParOf" srcId="{1F8F5E6A-CD2F-4C36-8FA4-8A55B00A91E2}" destId="{5E140A51-3C5A-4ED2-9B2D-D51443779D44}" srcOrd="2" destOrd="0" presId="urn:microsoft.com/office/officeart/2018/5/layout/IconCircleLabelList"/>
    <dgm:cxn modelId="{EBC3F6F1-BB8E-4C64-9AAD-CD8C9304A9B7}" type="presParOf" srcId="{1F8F5E6A-CD2F-4C36-8FA4-8A55B00A91E2}" destId="{BA86AFED-D192-4D21-9447-7A584D190D55}" srcOrd="3" destOrd="0" presId="urn:microsoft.com/office/officeart/2018/5/layout/IconCircleLabelList"/>
    <dgm:cxn modelId="{42FAEEBF-3AB6-4B80-8143-C925FD6435D4}" type="presParOf" srcId="{803A3FAE-0C4D-41B6-A442-DE06A3214F44}" destId="{C7C77792-9E5C-4AE8-A08A-F0F7D1BD22F5}" srcOrd="9" destOrd="0" presId="urn:microsoft.com/office/officeart/2018/5/layout/IconCircleLabelList"/>
    <dgm:cxn modelId="{AE973B7D-3DCA-46CE-9710-CEE04CC18EE1}" type="presParOf" srcId="{803A3FAE-0C4D-41B6-A442-DE06A3214F44}" destId="{216FE150-7736-426D-951F-8D9E72D8665F}" srcOrd="10" destOrd="0" presId="urn:microsoft.com/office/officeart/2018/5/layout/IconCircleLabelList"/>
    <dgm:cxn modelId="{690895E4-14FB-4F59-B641-7461F6ED966F}" type="presParOf" srcId="{216FE150-7736-426D-951F-8D9E72D8665F}" destId="{D17FBEF4-EC12-40E8-955E-AD7C5271CD8C}" srcOrd="0" destOrd="0" presId="urn:microsoft.com/office/officeart/2018/5/layout/IconCircleLabelList"/>
    <dgm:cxn modelId="{FA4CBA0F-AE94-4EF9-891A-017136692981}" type="presParOf" srcId="{216FE150-7736-426D-951F-8D9E72D8665F}" destId="{DADC3B38-55E1-44CD-9423-47D5BAF62C21}" srcOrd="1" destOrd="0" presId="urn:microsoft.com/office/officeart/2018/5/layout/IconCircleLabelList"/>
    <dgm:cxn modelId="{664C0232-1A1A-4043-9529-FC168439D3E3}" type="presParOf" srcId="{216FE150-7736-426D-951F-8D9E72D8665F}" destId="{904FD5D6-286F-40E6-AE0C-B323C9541FCF}" srcOrd="2" destOrd="0" presId="urn:microsoft.com/office/officeart/2018/5/layout/IconCircleLabelList"/>
    <dgm:cxn modelId="{322AF6C5-54B7-4601-8A21-86BA60D38D8D}" type="presParOf" srcId="{216FE150-7736-426D-951F-8D9E72D8665F}" destId="{A4A03EA9-7299-4257-BA45-FDB6A13B6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E4BD5E-7AF7-4294-873A-CFC38863AAE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024CCD8-7FB7-491A-8C29-F23C69C66E28}">
      <dgm:prSet/>
      <dgm:spPr/>
      <dgm:t>
        <a:bodyPr/>
        <a:lstStyle/>
        <a:p>
          <a:r>
            <a:rPr lang="en-US"/>
            <a:t>Use of public resources</a:t>
          </a:r>
        </a:p>
      </dgm:t>
    </dgm:pt>
    <dgm:pt modelId="{ACBD790B-F4D8-4A9F-AB07-910434DD76CE}" type="parTrans" cxnId="{D6FD8B50-CA13-43E1-82A5-72012FB7322C}">
      <dgm:prSet/>
      <dgm:spPr/>
      <dgm:t>
        <a:bodyPr/>
        <a:lstStyle/>
        <a:p>
          <a:endParaRPr lang="en-US"/>
        </a:p>
      </dgm:t>
    </dgm:pt>
    <dgm:pt modelId="{F2156F4B-D25C-4144-B840-F4764E828271}" type="sibTrans" cxnId="{D6FD8B50-CA13-43E1-82A5-72012FB7322C}">
      <dgm:prSet/>
      <dgm:spPr/>
      <dgm:t>
        <a:bodyPr/>
        <a:lstStyle/>
        <a:p>
          <a:endParaRPr lang="en-US"/>
        </a:p>
      </dgm:t>
    </dgm:pt>
    <dgm:pt modelId="{24820642-E26E-4F94-B830-CFC185D08F2D}">
      <dgm:prSet/>
      <dgm:spPr/>
      <dgm:t>
        <a:bodyPr/>
        <a:lstStyle/>
        <a:p>
          <a:r>
            <a:rPr lang="en-US"/>
            <a:t>Mass Mailings</a:t>
          </a:r>
        </a:p>
      </dgm:t>
    </dgm:pt>
    <dgm:pt modelId="{311D15BA-E7CF-4CCC-A0DB-CF71135BA64E}" type="parTrans" cxnId="{16839ED4-B0C6-4087-BB94-05A47DE59CBE}">
      <dgm:prSet/>
      <dgm:spPr/>
      <dgm:t>
        <a:bodyPr/>
        <a:lstStyle/>
        <a:p>
          <a:endParaRPr lang="en-US"/>
        </a:p>
      </dgm:t>
    </dgm:pt>
    <dgm:pt modelId="{02BAFA05-5F1E-41F4-80AC-CB4F242773D0}" type="sibTrans" cxnId="{16839ED4-B0C6-4087-BB94-05A47DE59CBE}">
      <dgm:prSet/>
      <dgm:spPr/>
      <dgm:t>
        <a:bodyPr/>
        <a:lstStyle/>
        <a:p>
          <a:endParaRPr lang="en-US"/>
        </a:p>
      </dgm:t>
    </dgm:pt>
    <dgm:pt modelId="{40AAB1CA-741D-4DD4-80A6-2CF567E2ED69}">
      <dgm:prSet/>
      <dgm:spPr/>
      <dgm:t>
        <a:bodyPr/>
        <a:lstStyle/>
        <a:p>
          <a:r>
            <a:rPr lang="en-US"/>
            <a:t>Slate Mailers</a:t>
          </a:r>
        </a:p>
      </dgm:t>
    </dgm:pt>
    <dgm:pt modelId="{6BD509F9-C105-44EA-A389-30D6E34DAF80}" type="parTrans" cxnId="{59FFAA8E-1372-4F97-B72D-AE674D496075}">
      <dgm:prSet/>
      <dgm:spPr/>
      <dgm:t>
        <a:bodyPr/>
        <a:lstStyle/>
        <a:p>
          <a:endParaRPr lang="en-US"/>
        </a:p>
      </dgm:t>
    </dgm:pt>
    <dgm:pt modelId="{2DB533DD-E516-4C70-A8CC-11366C55F96B}" type="sibTrans" cxnId="{59FFAA8E-1372-4F97-B72D-AE674D496075}">
      <dgm:prSet/>
      <dgm:spPr/>
      <dgm:t>
        <a:bodyPr/>
        <a:lstStyle/>
        <a:p>
          <a:endParaRPr lang="en-US"/>
        </a:p>
      </dgm:t>
    </dgm:pt>
    <dgm:pt modelId="{94CDCCE0-292B-41B0-A38D-1DCFFBF6DEB3}">
      <dgm:prSet/>
      <dgm:spPr/>
      <dgm:t>
        <a:bodyPr/>
        <a:lstStyle/>
        <a:p>
          <a:r>
            <a:rPr lang="en-US"/>
            <a:t>Filing Nomination Documents</a:t>
          </a:r>
        </a:p>
      </dgm:t>
    </dgm:pt>
    <dgm:pt modelId="{4D0D4DA6-B4E3-4D9B-8783-BE19A6210A5C}" type="parTrans" cxnId="{58D0C6C5-3DEA-435F-9A44-7A3728A7275F}">
      <dgm:prSet/>
      <dgm:spPr/>
      <dgm:t>
        <a:bodyPr/>
        <a:lstStyle/>
        <a:p>
          <a:endParaRPr lang="en-US"/>
        </a:p>
      </dgm:t>
    </dgm:pt>
    <dgm:pt modelId="{1F88FD14-055C-4939-AB04-C06AB61F7276}" type="sibTrans" cxnId="{58D0C6C5-3DEA-435F-9A44-7A3728A7275F}">
      <dgm:prSet/>
      <dgm:spPr/>
      <dgm:t>
        <a:bodyPr/>
        <a:lstStyle/>
        <a:p>
          <a:endParaRPr lang="en-US"/>
        </a:p>
      </dgm:t>
    </dgm:pt>
    <dgm:pt modelId="{BFB2888B-0664-4CA3-86E4-A967E7F8673F}">
      <dgm:prSet/>
      <dgm:spPr/>
      <dgm:t>
        <a:bodyPr/>
        <a:lstStyle/>
        <a:p>
          <a:r>
            <a:rPr lang="en-US"/>
            <a:t>Campaign literature</a:t>
          </a:r>
        </a:p>
      </dgm:t>
    </dgm:pt>
    <dgm:pt modelId="{00A74994-69BB-41CF-BC84-1A472FBF144C}" type="parTrans" cxnId="{1AF005E6-8BA6-43ED-8F34-13B18F331814}">
      <dgm:prSet/>
      <dgm:spPr/>
      <dgm:t>
        <a:bodyPr/>
        <a:lstStyle/>
        <a:p>
          <a:endParaRPr lang="en-US"/>
        </a:p>
      </dgm:t>
    </dgm:pt>
    <dgm:pt modelId="{D7BF5CBE-702C-47C0-B52C-D444F8E85DE1}" type="sibTrans" cxnId="{1AF005E6-8BA6-43ED-8F34-13B18F331814}">
      <dgm:prSet/>
      <dgm:spPr/>
      <dgm:t>
        <a:bodyPr/>
        <a:lstStyle/>
        <a:p>
          <a:endParaRPr lang="en-US"/>
        </a:p>
      </dgm:t>
    </dgm:pt>
    <dgm:pt modelId="{6C05FD26-BB67-47F5-91FB-094F77F39436}">
      <dgm:prSet/>
      <dgm:spPr/>
      <dgm:t>
        <a:bodyPr/>
        <a:lstStyle/>
        <a:p>
          <a:r>
            <a:rPr lang="en-US"/>
            <a:t>Misrepresenting yourself</a:t>
          </a:r>
        </a:p>
      </dgm:t>
    </dgm:pt>
    <dgm:pt modelId="{17A6ED0C-17A7-42A1-B68F-0D34C2FB28F4}" type="parTrans" cxnId="{87CB4AD0-30CC-47FB-95EC-22FD88916317}">
      <dgm:prSet/>
      <dgm:spPr/>
      <dgm:t>
        <a:bodyPr/>
        <a:lstStyle/>
        <a:p>
          <a:endParaRPr lang="en-US"/>
        </a:p>
      </dgm:t>
    </dgm:pt>
    <dgm:pt modelId="{B8C85343-0FF8-4DDB-80E1-DE88F46937A0}" type="sibTrans" cxnId="{87CB4AD0-30CC-47FB-95EC-22FD88916317}">
      <dgm:prSet/>
      <dgm:spPr/>
      <dgm:t>
        <a:bodyPr/>
        <a:lstStyle/>
        <a:p>
          <a:endParaRPr lang="en-US"/>
        </a:p>
      </dgm:t>
    </dgm:pt>
    <dgm:pt modelId="{82E60E9F-AB5B-485C-9617-556717C16095}">
      <dgm:prSet/>
      <dgm:spPr/>
      <dgm:t>
        <a:bodyPr/>
        <a:lstStyle/>
        <a:p>
          <a:r>
            <a:rPr lang="en-US"/>
            <a:t>Deceptive online activities</a:t>
          </a:r>
        </a:p>
      </dgm:t>
    </dgm:pt>
    <dgm:pt modelId="{8ADF7FCE-79C9-4A1C-950F-206A1BF02CBF}" type="parTrans" cxnId="{6947E64B-B90D-4205-8CCA-FEABA92CA01D}">
      <dgm:prSet/>
      <dgm:spPr/>
      <dgm:t>
        <a:bodyPr/>
        <a:lstStyle/>
        <a:p>
          <a:endParaRPr lang="en-US"/>
        </a:p>
      </dgm:t>
    </dgm:pt>
    <dgm:pt modelId="{E135CF84-A6CB-4870-A0BE-8204332716AD}" type="sibTrans" cxnId="{6947E64B-B90D-4205-8CCA-FEABA92CA01D}">
      <dgm:prSet/>
      <dgm:spPr/>
      <dgm:t>
        <a:bodyPr/>
        <a:lstStyle/>
        <a:p>
          <a:endParaRPr lang="en-US"/>
        </a:p>
      </dgm:t>
    </dgm:pt>
    <dgm:pt modelId="{53E6392F-FFA2-45F8-8885-84EAA0C1C5F8}">
      <dgm:prSet/>
      <dgm:spPr/>
      <dgm:t>
        <a:bodyPr/>
        <a:lstStyle/>
        <a:p>
          <a:r>
            <a:rPr lang="en-US"/>
            <a:t>Political advertising</a:t>
          </a:r>
        </a:p>
      </dgm:t>
    </dgm:pt>
    <dgm:pt modelId="{71D9AB6E-3C1D-40E9-B8AC-531806F632E1}" type="parTrans" cxnId="{47CA1C94-F062-4F18-ABD2-2309AB87AF10}">
      <dgm:prSet/>
      <dgm:spPr/>
      <dgm:t>
        <a:bodyPr/>
        <a:lstStyle/>
        <a:p>
          <a:endParaRPr lang="en-US"/>
        </a:p>
      </dgm:t>
    </dgm:pt>
    <dgm:pt modelId="{2235CD26-DD30-4E67-B00A-E7478413D6A2}" type="sibTrans" cxnId="{47CA1C94-F062-4F18-ABD2-2309AB87AF10}">
      <dgm:prSet/>
      <dgm:spPr/>
      <dgm:t>
        <a:bodyPr/>
        <a:lstStyle/>
        <a:p>
          <a:endParaRPr lang="en-US"/>
        </a:p>
      </dgm:t>
    </dgm:pt>
    <dgm:pt modelId="{1F152A6B-A5FA-4C74-9A97-56DD2916C291}">
      <dgm:prSet/>
      <dgm:spPr/>
      <dgm:t>
        <a:bodyPr/>
        <a:lstStyle/>
        <a:p>
          <a:r>
            <a:rPr lang="en-US"/>
            <a:t>Simulated ballots</a:t>
          </a:r>
        </a:p>
      </dgm:t>
    </dgm:pt>
    <dgm:pt modelId="{FB76F780-BE5D-4CA8-9240-0FCE8C97A7EE}" type="parTrans" cxnId="{057C98F0-C40C-4EFD-B8A9-7A3AD2A5321E}">
      <dgm:prSet/>
      <dgm:spPr/>
      <dgm:t>
        <a:bodyPr/>
        <a:lstStyle/>
        <a:p>
          <a:endParaRPr lang="en-US"/>
        </a:p>
      </dgm:t>
    </dgm:pt>
    <dgm:pt modelId="{72E0CA28-CC8B-4DA8-BBB9-C8D4856DA6C1}" type="sibTrans" cxnId="{057C98F0-C40C-4EFD-B8A9-7A3AD2A5321E}">
      <dgm:prSet/>
      <dgm:spPr/>
      <dgm:t>
        <a:bodyPr/>
        <a:lstStyle/>
        <a:p>
          <a:endParaRPr lang="en-US"/>
        </a:p>
      </dgm:t>
    </dgm:pt>
    <dgm:pt modelId="{537C15E1-504E-44F9-A9B8-AD4867AFD9D6}">
      <dgm:prSet/>
      <dgm:spPr/>
      <dgm:t>
        <a:bodyPr/>
        <a:lstStyle/>
        <a:p>
          <a:r>
            <a:rPr lang="en-US"/>
            <a:t>Pictures in campaign mail</a:t>
          </a:r>
        </a:p>
      </dgm:t>
    </dgm:pt>
    <dgm:pt modelId="{DB1C1814-AD8E-4318-965A-F363C6A1E370}" type="parTrans" cxnId="{CCEBDEF3-887F-44F9-8E89-AE8EDD75624F}">
      <dgm:prSet/>
      <dgm:spPr/>
      <dgm:t>
        <a:bodyPr/>
        <a:lstStyle/>
        <a:p>
          <a:endParaRPr lang="en-US"/>
        </a:p>
      </dgm:t>
    </dgm:pt>
    <dgm:pt modelId="{04F63766-2491-45FD-A514-073C8EC6214B}" type="sibTrans" cxnId="{CCEBDEF3-887F-44F9-8E89-AE8EDD75624F}">
      <dgm:prSet/>
      <dgm:spPr/>
      <dgm:t>
        <a:bodyPr/>
        <a:lstStyle/>
        <a:p>
          <a:endParaRPr lang="en-US"/>
        </a:p>
      </dgm:t>
    </dgm:pt>
    <dgm:pt modelId="{2F166511-E4F5-449A-A8E7-11BBFF91B99A}">
      <dgm:prSet/>
      <dgm:spPr/>
      <dgm:t>
        <a:bodyPr/>
        <a:lstStyle/>
        <a:p>
          <a:r>
            <a:rPr lang="en-US"/>
            <a:t>Corrupting the voting process</a:t>
          </a:r>
        </a:p>
      </dgm:t>
    </dgm:pt>
    <dgm:pt modelId="{2C0A1847-15ED-4BB0-BE0F-525551E3DBC6}" type="parTrans" cxnId="{0DF4295D-E203-4A19-A701-2AE43FA11EDA}">
      <dgm:prSet/>
      <dgm:spPr/>
      <dgm:t>
        <a:bodyPr/>
        <a:lstStyle/>
        <a:p>
          <a:endParaRPr lang="en-US"/>
        </a:p>
      </dgm:t>
    </dgm:pt>
    <dgm:pt modelId="{74A14A51-85E3-4009-9EA3-32220FFF8DF1}" type="sibTrans" cxnId="{0DF4295D-E203-4A19-A701-2AE43FA11EDA}">
      <dgm:prSet/>
      <dgm:spPr/>
      <dgm:t>
        <a:bodyPr/>
        <a:lstStyle/>
        <a:p>
          <a:endParaRPr lang="en-US"/>
        </a:p>
      </dgm:t>
    </dgm:pt>
    <dgm:pt modelId="{CF2A87F7-E2D9-4D49-9993-AE82E04A69B4}">
      <dgm:prSet/>
      <dgm:spPr/>
      <dgm:t>
        <a:bodyPr/>
        <a:lstStyle/>
        <a:p>
          <a:r>
            <a:rPr lang="en-US"/>
            <a:t>Vandalizing a voting location</a:t>
          </a:r>
        </a:p>
      </dgm:t>
    </dgm:pt>
    <dgm:pt modelId="{AEE28AD5-142D-4C67-B898-249EFECBAC43}" type="parTrans" cxnId="{24E2A539-47B3-47F4-892B-773B0FCE1A34}">
      <dgm:prSet/>
      <dgm:spPr/>
      <dgm:t>
        <a:bodyPr/>
        <a:lstStyle/>
        <a:p>
          <a:endParaRPr lang="en-US"/>
        </a:p>
      </dgm:t>
    </dgm:pt>
    <dgm:pt modelId="{12C67149-4DFB-4847-8185-72819A4B1C30}" type="sibTrans" cxnId="{24E2A539-47B3-47F4-892B-773B0FCE1A34}">
      <dgm:prSet/>
      <dgm:spPr/>
      <dgm:t>
        <a:bodyPr/>
        <a:lstStyle/>
        <a:p>
          <a:endParaRPr lang="en-US"/>
        </a:p>
      </dgm:t>
    </dgm:pt>
    <dgm:pt modelId="{0B6C4773-A4BD-4441-BCD6-45F993E069E7}">
      <dgm:prSet/>
      <dgm:spPr/>
      <dgm:t>
        <a:bodyPr/>
        <a:lstStyle/>
        <a:p>
          <a:r>
            <a:rPr lang="en-US"/>
            <a:t>Corrupting voters or intimidating voters</a:t>
          </a:r>
        </a:p>
      </dgm:t>
    </dgm:pt>
    <dgm:pt modelId="{DEC53C01-36D5-4668-90C0-E40606F0570F}" type="parTrans" cxnId="{B39D72B3-7A91-4E64-9F69-C10024C0E1E3}">
      <dgm:prSet/>
      <dgm:spPr/>
      <dgm:t>
        <a:bodyPr/>
        <a:lstStyle/>
        <a:p>
          <a:endParaRPr lang="en-US"/>
        </a:p>
      </dgm:t>
    </dgm:pt>
    <dgm:pt modelId="{90F1C9F8-CF57-47FB-9653-DEDA78EA1781}" type="sibTrans" cxnId="{B39D72B3-7A91-4E64-9F69-C10024C0E1E3}">
      <dgm:prSet/>
      <dgm:spPr/>
      <dgm:t>
        <a:bodyPr/>
        <a:lstStyle/>
        <a:p>
          <a:endParaRPr lang="en-US"/>
        </a:p>
      </dgm:t>
    </dgm:pt>
    <dgm:pt modelId="{C5E2AB94-599E-4BFB-A4C3-0601D0A79E64}">
      <dgm:prSet/>
      <dgm:spPr/>
      <dgm:t>
        <a:bodyPr/>
        <a:lstStyle/>
        <a:p>
          <a:r>
            <a:rPr lang="en-US"/>
            <a:t>Political signs</a:t>
          </a:r>
        </a:p>
      </dgm:t>
    </dgm:pt>
    <dgm:pt modelId="{D7446F5D-4260-42CA-8C63-A9255EBB75C4}" type="parTrans" cxnId="{38CC37A7-8135-4320-B2A2-4D2633E0345A}">
      <dgm:prSet/>
      <dgm:spPr/>
      <dgm:t>
        <a:bodyPr/>
        <a:lstStyle/>
        <a:p>
          <a:endParaRPr lang="en-US"/>
        </a:p>
      </dgm:t>
    </dgm:pt>
    <dgm:pt modelId="{BC96A15C-CE82-4346-9F50-B1D7B68E1637}" type="sibTrans" cxnId="{38CC37A7-8135-4320-B2A2-4D2633E0345A}">
      <dgm:prSet/>
      <dgm:spPr/>
      <dgm:t>
        <a:bodyPr/>
        <a:lstStyle/>
        <a:p>
          <a:endParaRPr lang="en-US"/>
        </a:p>
      </dgm:t>
    </dgm:pt>
    <dgm:pt modelId="{85194B90-B2F4-4394-93D2-232CF02A83A2}" type="pres">
      <dgm:prSet presAssocID="{18E4BD5E-7AF7-4294-873A-CFC38863AAED}" presName="diagram" presStyleCnt="0">
        <dgm:presLayoutVars>
          <dgm:dir/>
          <dgm:resizeHandles val="exact"/>
        </dgm:presLayoutVars>
      </dgm:prSet>
      <dgm:spPr/>
    </dgm:pt>
    <dgm:pt modelId="{5A1CEA1A-8EFE-4B4D-9E81-3C6F7987CE2F}" type="pres">
      <dgm:prSet presAssocID="{0024CCD8-7FB7-491A-8C29-F23C69C66E28}" presName="node" presStyleLbl="node1" presStyleIdx="0" presStyleCnt="14">
        <dgm:presLayoutVars>
          <dgm:bulletEnabled val="1"/>
        </dgm:presLayoutVars>
      </dgm:prSet>
      <dgm:spPr/>
    </dgm:pt>
    <dgm:pt modelId="{36A8535E-1FCC-4F98-BF77-B01F93EF616C}" type="pres">
      <dgm:prSet presAssocID="{F2156F4B-D25C-4144-B840-F4764E828271}" presName="sibTrans" presStyleCnt="0"/>
      <dgm:spPr/>
    </dgm:pt>
    <dgm:pt modelId="{DDCD3DEC-F6C3-475C-BDD4-E7649852DB7F}" type="pres">
      <dgm:prSet presAssocID="{24820642-E26E-4F94-B830-CFC185D08F2D}" presName="node" presStyleLbl="node1" presStyleIdx="1" presStyleCnt="14">
        <dgm:presLayoutVars>
          <dgm:bulletEnabled val="1"/>
        </dgm:presLayoutVars>
      </dgm:prSet>
      <dgm:spPr/>
    </dgm:pt>
    <dgm:pt modelId="{B4C6B455-2BBA-45F8-BBF1-50768D67B9DA}" type="pres">
      <dgm:prSet presAssocID="{02BAFA05-5F1E-41F4-80AC-CB4F242773D0}" presName="sibTrans" presStyleCnt="0"/>
      <dgm:spPr/>
    </dgm:pt>
    <dgm:pt modelId="{7D41936E-F9D3-449B-93CB-1FE1AF829A26}" type="pres">
      <dgm:prSet presAssocID="{40AAB1CA-741D-4DD4-80A6-2CF567E2ED69}" presName="node" presStyleLbl="node1" presStyleIdx="2" presStyleCnt="14">
        <dgm:presLayoutVars>
          <dgm:bulletEnabled val="1"/>
        </dgm:presLayoutVars>
      </dgm:prSet>
      <dgm:spPr/>
    </dgm:pt>
    <dgm:pt modelId="{D797D77B-295A-4620-B5E2-114CA7188548}" type="pres">
      <dgm:prSet presAssocID="{2DB533DD-E516-4C70-A8CC-11366C55F96B}" presName="sibTrans" presStyleCnt="0"/>
      <dgm:spPr/>
    </dgm:pt>
    <dgm:pt modelId="{09B10CE5-A07B-4D3E-9135-D1D70F5F8F59}" type="pres">
      <dgm:prSet presAssocID="{94CDCCE0-292B-41B0-A38D-1DCFFBF6DEB3}" presName="node" presStyleLbl="node1" presStyleIdx="3" presStyleCnt="14">
        <dgm:presLayoutVars>
          <dgm:bulletEnabled val="1"/>
        </dgm:presLayoutVars>
      </dgm:prSet>
      <dgm:spPr/>
    </dgm:pt>
    <dgm:pt modelId="{7D8BAA3F-AB58-415E-87BD-9FDF74A0498E}" type="pres">
      <dgm:prSet presAssocID="{1F88FD14-055C-4939-AB04-C06AB61F7276}" presName="sibTrans" presStyleCnt="0"/>
      <dgm:spPr/>
    </dgm:pt>
    <dgm:pt modelId="{1D22A9AA-FD3C-40B6-8FAE-F231B0E76B34}" type="pres">
      <dgm:prSet presAssocID="{BFB2888B-0664-4CA3-86E4-A967E7F8673F}" presName="node" presStyleLbl="node1" presStyleIdx="4" presStyleCnt="14">
        <dgm:presLayoutVars>
          <dgm:bulletEnabled val="1"/>
        </dgm:presLayoutVars>
      </dgm:prSet>
      <dgm:spPr/>
    </dgm:pt>
    <dgm:pt modelId="{3FBB31CD-3E70-4FDC-BB49-7BA5FB2D2287}" type="pres">
      <dgm:prSet presAssocID="{D7BF5CBE-702C-47C0-B52C-D444F8E85DE1}" presName="sibTrans" presStyleCnt="0"/>
      <dgm:spPr/>
    </dgm:pt>
    <dgm:pt modelId="{92B57051-133A-43BF-9935-B12F6F9F7F81}" type="pres">
      <dgm:prSet presAssocID="{6C05FD26-BB67-47F5-91FB-094F77F39436}" presName="node" presStyleLbl="node1" presStyleIdx="5" presStyleCnt="14">
        <dgm:presLayoutVars>
          <dgm:bulletEnabled val="1"/>
        </dgm:presLayoutVars>
      </dgm:prSet>
      <dgm:spPr/>
    </dgm:pt>
    <dgm:pt modelId="{0FC0621A-625F-4906-9274-8704E35F7B2D}" type="pres">
      <dgm:prSet presAssocID="{B8C85343-0FF8-4DDB-80E1-DE88F46937A0}" presName="sibTrans" presStyleCnt="0"/>
      <dgm:spPr/>
    </dgm:pt>
    <dgm:pt modelId="{4E99500C-27F7-45A0-BC30-4A0539A195D5}" type="pres">
      <dgm:prSet presAssocID="{82E60E9F-AB5B-485C-9617-556717C16095}" presName="node" presStyleLbl="node1" presStyleIdx="6" presStyleCnt="14">
        <dgm:presLayoutVars>
          <dgm:bulletEnabled val="1"/>
        </dgm:presLayoutVars>
      </dgm:prSet>
      <dgm:spPr/>
    </dgm:pt>
    <dgm:pt modelId="{64E5F6B8-1796-4FD8-9CF2-6881AD15E98F}" type="pres">
      <dgm:prSet presAssocID="{E135CF84-A6CB-4870-A0BE-8204332716AD}" presName="sibTrans" presStyleCnt="0"/>
      <dgm:spPr/>
    </dgm:pt>
    <dgm:pt modelId="{ED33535F-F88A-4C74-963B-83A7AE02B3FB}" type="pres">
      <dgm:prSet presAssocID="{53E6392F-FFA2-45F8-8885-84EAA0C1C5F8}" presName="node" presStyleLbl="node1" presStyleIdx="7" presStyleCnt="14">
        <dgm:presLayoutVars>
          <dgm:bulletEnabled val="1"/>
        </dgm:presLayoutVars>
      </dgm:prSet>
      <dgm:spPr/>
    </dgm:pt>
    <dgm:pt modelId="{2F72D09F-3F67-4173-B889-10603E1B1559}" type="pres">
      <dgm:prSet presAssocID="{2235CD26-DD30-4E67-B00A-E7478413D6A2}" presName="sibTrans" presStyleCnt="0"/>
      <dgm:spPr/>
    </dgm:pt>
    <dgm:pt modelId="{CA189E36-B2CF-4163-A992-C28DAABBF9A9}" type="pres">
      <dgm:prSet presAssocID="{1F152A6B-A5FA-4C74-9A97-56DD2916C291}" presName="node" presStyleLbl="node1" presStyleIdx="8" presStyleCnt="14">
        <dgm:presLayoutVars>
          <dgm:bulletEnabled val="1"/>
        </dgm:presLayoutVars>
      </dgm:prSet>
      <dgm:spPr/>
    </dgm:pt>
    <dgm:pt modelId="{D2B7DE7A-3C9D-4351-8EA0-6D4A3E732F1C}" type="pres">
      <dgm:prSet presAssocID="{72E0CA28-CC8B-4DA8-BBB9-C8D4856DA6C1}" presName="sibTrans" presStyleCnt="0"/>
      <dgm:spPr/>
    </dgm:pt>
    <dgm:pt modelId="{2424BC25-665D-4AA8-9D19-4D6C0C37B486}" type="pres">
      <dgm:prSet presAssocID="{537C15E1-504E-44F9-A9B8-AD4867AFD9D6}" presName="node" presStyleLbl="node1" presStyleIdx="9" presStyleCnt="14">
        <dgm:presLayoutVars>
          <dgm:bulletEnabled val="1"/>
        </dgm:presLayoutVars>
      </dgm:prSet>
      <dgm:spPr/>
    </dgm:pt>
    <dgm:pt modelId="{8988F943-0326-4348-B5EF-96D44F3B8EE9}" type="pres">
      <dgm:prSet presAssocID="{04F63766-2491-45FD-A514-073C8EC6214B}" presName="sibTrans" presStyleCnt="0"/>
      <dgm:spPr/>
    </dgm:pt>
    <dgm:pt modelId="{E9B5F558-0EE1-4BF8-B25D-38E47A50A87B}" type="pres">
      <dgm:prSet presAssocID="{2F166511-E4F5-449A-A8E7-11BBFF91B99A}" presName="node" presStyleLbl="node1" presStyleIdx="10" presStyleCnt="14">
        <dgm:presLayoutVars>
          <dgm:bulletEnabled val="1"/>
        </dgm:presLayoutVars>
      </dgm:prSet>
      <dgm:spPr/>
    </dgm:pt>
    <dgm:pt modelId="{F1A0BA03-8615-44D2-A98C-1BF69BB59A81}" type="pres">
      <dgm:prSet presAssocID="{74A14A51-85E3-4009-9EA3-32220FFF8DF1}" presName="sibTrans" presStyleCnt="0"/>
      <dgm:spPr/>
    </dgm:pt>
    <dgm:pt modelId="{201D1DF7-6F9F-49AC-BAD6-951BED6D28D6}" type="pres">
      <dgm:prSet presAssocID="{CF2A87F7-E2D9-4D49-9993-AE82E04A69B4}" presName="node" presStyleLbl="node1" presStyleIdx="11" presStyleCnt="14">
        <dgm:presLayoutVars>
          <dgm:bulletEnabled val="1"/>
        </dgm:presLayoutVars>
      </dgm:prSet>
      <dgm:spPr/>
    </dgm:pt>
    <dgm:pt modelId="{9AF946BE-8709-43E2-9847-3B09B57B5820}" type="pres">
      <dgm:prSet presAssocID="{12C67149-4DFB-4847-8185-72819A4B1C30}" presName="sibTrans" presStyleCnt="0"/>
      <dgm:spPr/>
    </dgm:pt>
    <dgm:pt modelId="{208BB497-E405-4466-9079-59A854FBEEB9}" type="pres">
      <dgm:prSet presAssocID="{0B6C4773-A4BD-4441-BCD6-45F993E069E7}" presName="node" presStyleLbl="node1" presStyleIdx="12" presStyleCnt="14">
        <dgm:presLayoutVars>
          <dgm:bulletEnabled val="1"/>
        </dgm:presLayoutVars>
      </dgm:prSet>
      <dgm:spPr/>
    </dgm:pt>
    <dgm:pt modelId="{7FE0881B-39DE-4B3B-8DC7-CA5630B5AEF8}" type="pres">
      <dgm:prSet presAssocID="{90F1C9F8-CF57-47FB-9653-DEDA78EA1781}" presName="sibTrans" presStyleCnt="0"/>
      <dgm:spPr/>
    </dgm:pt>
    <dgm:pt modelId="{AED893F0-94D2-44B2-A254-B1A4E6F4621D}" type="pres">
      <dgm:prSet presAssocID="{C5E2AB94-599E-4BFB-A4C3-0601D0A79E64}" presName="node" presStyleLbl="node1" presStyleIdx="13" presStyleCnt="14">
        <dgm:presLayoutVars>
          <dgm:bulletEnabled val="1"/>
        </dgm:presLayoutVars>
      </dgm:prSet>
      <dgm:spPr/>
    </dgm:pt>
  </dgm:ptLst>
  <dgm:cxnLst>
    <dgm:cxn modelId="{562D7009-1F5C-4161-8445-3F043695FCA0}" type="presOf" srcId="{2F166511-E4F5-449A-A8E7-11BBFF91B99A}" destId="{E9B5F558-0EE1-4BF8-B25D-38E47A50A87B}" srcOrd="0" destOrd="0" presId="urn:microsoft.com/office/officeart/2005/8/layout/default"/>
    <dgm:cxn modelId="{31856914-BE06-40BB-9973-DCE53A4C28A1}" type="presOf" srcId="{1F152A6B-A5FA-4C74-9A97-56DD2916C291}" destId="{CA189E36-B2CF-4163-A992-C28DAABBF9A9}" srcOrd="0" destOrd="0" presId="urn:microsoft.com/office/officeart/2005/8/layout/default"/>
    <dgm:cxn modelId="{42F05D33-B10D-4B37-8A51-C7EED2FF70D8}" type="presOf" srcId="{18E4BD5E-7AF7-4294-873A-CFC38863AAED}" destId="{85194B90-B2F4-4394-93D2-232CF02A83A2}" srcOrd="0" destOrd="0" presId="urn:microsoft.com/office/officeart/2005/8/layout/default"/>
    <dgm:cxn modelId="{4FEFDE36-CCD1-4EEB-96AC-F386BBA095D1}" type="presOf" srcId="{C5E2AB94-599E-4BFB-A4C3-0601D0A79E64}" destId="{AED893F0-94D2-44B2-A254-B1A4E6F4621D}" srcOrd="0" destOrd="0" presId="urn:microsoft.com/office/officeart/2005/8/layout/default"/>
    <dgm:cxn modelId="{5F522039-97FC-46CE-9414-4A5155179B38}" type="presOf" srcId="{0B6C4773-A4BD-4441-BCD6-45F993E069E7}" destId="{208BB497-E405-4466-9079-59A854FBEEB9}" srcOrd="0" destOrd="0" presId="urn:microsoft.com/office/officeart/2005/8/layout/default"/>
    <dgm:cxn modelId="{24E2A539-47B3-47F4-892B-773B0FCE1A34}" srcId="{18E4BD5E-7AF7-4294-873A-CFC38863AAED}" destId="{CF2A87F7-E2D9-4D49-9993-AE82E04A69B4}" srcOrd="11" destOrd="0" parTransId="{AEE28AD5-142D-4C67-B898-249EFECBAC43}" sibTransId="{12C67149-4DFB-4847-8185-72819A4B1C30}"/>
    <dgm:cxn modelId="{0DF4295D-E203-4A19-A701-2AE43FA11EDA}" srcId="{18E4BD5E-7AF7-4294-873A-CFC38863AAED}" destId="{2F166511-E4F5-449A-A8E7-11BBFF91B99A}" srcOrd="10" destOrd="0" parTransId="{2C0A1847-15ED-4BB0-BE0F-525551E3DBC6}" sibTransId="{74A14A51-85E3-4009-9EA3-32220FFF8DF1}"/>
    <dgm:cxn modelId="{29C7AE63-D62D-48E7-BD1E-C5E67B5E689E}" type="presOf" srcId="{82E60E9F-AB5B-485C-9617-556717C16095}" destId="{4E99500C-27F7-45A0-BC30-4A0539A195D5}" srcOrd="0" destOrd="0" presId="urn:microsoft.com/office/officeart/2005/8/layout/default"/>
    <dgm:cxn modelId="{55FEB96A-5918-46DC-B741-805E04611FC3}" type="presOf" srcId="{94CDCCE0-292B-41B0-A38D-1DCFFBF6DEB3}" destId="{09B10CE5-A07B-4D3E-9135-D1D70F5F8F59}" srcOrd="0" destOrd="0" presId="urn:microsoft.com/office/officeart/2005/8/layout/default"/>
    <dgm:cxn modelId="{6947E64B-B90D-4205-8CCA-FEABA92CA01D}" srcId="{18E4BD5E-7AF7-4294-873A-CFC38863AAED}" destId="{82E60E9F-AB5B-485C-9617-556717C16095}" srcOrd="6" destOrd="0" parTransId="{8ADF7FCE-79C9-4A1C-950F-206A1BF02CBF}" sibTransId="{E135CF84-A6CB-4870-A0BE-8204332716AD}"/>
    <dgm:cxn modelId="{D6FD8B50-CA13-43E1-82A5-72012FB7322C}" srcId="{18E4BD5E-7AF7-4294-873A-CFC38863AAED}" destId="{0024CCD8-7FB7-491A-8C29-F23C69C66E28}" srcOrd="0" destOrd="0" parTransId="{ACBD790B-F4D8-4A9F-AB07-910434DD76CE}" sibTransId="{F2156F4B-D25C-4144-B840-F4764E828271}"/>
    <dgm:cxn modelId="{9EDFC253-D0BE-4430-8532-B842FE4D6590}" type="presOf" srcId="{0024CCD8-7FB7-491A-8C29-F23C69C66E28}" destId="{5A1CEA1A-8EFE-4B4D-9E81-3C6F7987CE2F}" srcOrd="0" destOrd="0" presId="urn:microsoft.com/office/officeart/2005/8/layout/default"/>
    <dgm:cxn modelId="{91836C8E-CDC8-431D-A772-5216C1E7D986}" type="presOf" srcId="{40AAB1CA-741D-4DD4-80A6-2CF567E2ED69}" destId="{7D41936E-F9D3-449B-93CB-1FE1AF829A26}" srcOrd="0" destOrd="0" presId="urn:microsoft.com/office/officeart/2005/8/layout/default"/>
    <dgm:cxn modelId="{59FFAA8E-1372-4F97-B72D-AE674D496075}" srcId="{18E4BD5E-7AF7-4294-873A-CFC38863AAED}" destId="{40AAB1CA-741D-4DD4-80A6-2CF567E2ED69}" srcOrd="2" destOrd="0" parTransId="{6BD509F9-C105-44EA-A389-30D6E34DAF80}" sibTransId="{2DB533DD-E516-4C70-A8CC-11366C55F96B}"/>
    <dgm:cxn modelId="{47CA1C94-F062-4F18-ABD2-2309AB87AF10}" srcId="{18E4BD5E-7AF7-4294-873A-CFC38863AAED}" destId="{53E6392F-FFA2-45F8-8885-84EAA0C1C5F8}" srcOrd="7" destOrd="0" parTransId="{71D9AB6E-3C1D-40E9-B8AC-531806F632E1}" sibTransId="{2235CD26-DD30-4E67-B00A-E7478413D6A2}"/>
    <dgm:cxn modelId="{CCEE14A3-AA95-4B10-A459-5FF126F6DB32}" type="presOf" srcId="{537C15E1-504E-44F9-A9B8-AD4867AFD9D6}" destId="{2424BC25-665D-4AA8-9D19-4D6C0C37B486}" srcOrd="0" destOrd="0" presId="urn:microsoft.com/office/officeart/2005/8/layout/default"/>
    <dgm:cxn modelId="{38CC37A7-8135-4320-B2A2-4D2633E0345A}" srcId="{18E4BD5E-7AF7-4294-873A-CFC38863AAED}" destId="{C5E2AB94-599E-4BFB-A4C3-0601D0A79E64}" srcOrd="13" destOrd="0" parTransId="{D7446F5D-4260-42CA-8C63-A9255EBB75C4}" sibTransId="{BC96A15C-CE82-4346-9F50-B1D7B68E1637}"/>
    <dgm:cxn modelId="{FC4D91B0-04A4-4B7C-A290-66F77A994ACD}" type="presOf" srcId="{53E6392F-FFA2-45F8-8885-84EAA0C1C5F8}" destId="{ED33535F-F88A-4C74-963B-83A7AE02B3FB}" srcOrd="0" destOrd="0" presId="urn:microsoft.com/office/officeart/2005/8/layout/default"/>
    <dgm:cxn modelId="{B39D72B3-7A91-4E64-9F69-C10024C0E1E3}" srcId="{18E4BD5E-7AF7-4294-873A-CFC38863AAED}" destId="{0B6C4773-A4BD-4441-BCD6-45F993E069E7}" srcOrd="12" destOrd="0" parTransId="{DEC53C01-36D5-4668-90C0-E40606F0570F}" sibTransId="{90F1C9F8-CF57-47FB-9653-DEDA78EA1781}"/>
    <dgm:cxn modelId="{5EEF7BB6-8073-4B0E-9814-004862E61F2F}" type="presOf" srcId="{BFB2888B-0664-4CA3-86E4-A967E7F8673F}" destId="{1D22A9AA-FD3C-40B6-8FAE-F231B0E76B34}" srcOrd="0" destOrd="0" presId="urn:microsoft.com/office/officeart/2005/8/layout/default"/>
    <dgm:cxn modelId="{58D0C6C5-3DEA-435F-9A44-7A3728A7275F}" srcId="{18E4BD5E-7AF7-4294-873A-CFC38863AAED}" destId="{94CDCCE0-292B-41B0-A38D-1DCFFBF6DEB3}" srcOrd="3" destOrd="0" parTransId="{4D0D4DA6-B4E3-4D9B-8783-BE19A6210A5C}" sibTransId="{1F88FD14-055C-4939-AB04-C06AB61F7276}"/>
    <dgm:cxn modelId="{36E7F3C8-4013-4054-9C00-AB2365A3A602}" type="presOf" srcId="{24820642-E26E-4F94-B830-CFC185D08F2D}" destId="{DDCD3DEC-F6C3-475C-BDD4-E7649852DB7F}" srcOrd="0" destOrd="0" presId="urn:microsoft.com/office/officeart/2005/8/layout/default"/>
    <dgm:cxn modelId="{87CB4AD0-30CC-47FB-95EC-22FD88916317}" srcId="{18E4BD5E-7AF7-4294-873A-CFC38863AAED}" destId="{6C05FD26-BB67-47F5-91FB-094F77F39436}" srcOrd="5" destOrd="0" parTransId="{17A6ED0C-17A7-42A1-B68F-0D34C2FB28F4}" sibTransId="{B8C85343-0FF8-4DDB-80E1-DE88F46937A0}"/>
    <dgm:cxn modelId="{16839ED4-B0C6-4087-BB94-05A47DE59CBE}" srcId="{18E4BD5E-7AF7-4294-873A-CFC38863AAED}" destId="{24820642-E26E-4F94-B830-CFC185D08F2D}" srcOrd="1" destOrd="0" parTransId="{311D15BA-E7CF-4CCC-A0DB-CF71135BA64E}" sibTransId="{02BAFA05-5F1E-41F4-80AC-CB4F242773D0}"/>
    <dgm:cxn modelId="{C7B946DC-F563-4AB7-8B8E-004F9823C607}" type="presOf" srcId="{CF2A87F7-E2D9-4D49-9993-AE82E04A69B4}" destId="{201D1DF7-6F9F-49AC-BAD6-951BED6D28D6}" srcOrd="0" destOrd="0" presId="urn:microsoft.com/office/officeart/2005/8/layout/default"/>
    <dgm:cxn modelId="{1AF005E6-8BA6-43ED-8F34-13B18F331814}" srcId="{18E4BD5E-7AF7-4294-873A-CFC38863AAED}" destId="{BFB2888B-0664-4CA3-86E4-A967E7F8673F}" srcOrd="4" destOrd="0" parTransId="{00A74994-69BB-41CF-BC84-1A472FBF144C}" sibTransId="{D7BF5CBE-702C-47C0-B52C-D444F8E85DE1}"/>
    <dgm:cxn modelId="{057C98F0-C40C-4EFD-B8A9-7A3AD2A5321E}" srcId="{18E4BD5E-7AF7-4294-873A-CFC38863AAED}" destId="{1F152A6B-A5FA-4C74-9A97-56DD2916C291}" srcOrd="8" destOrd="0" parTransId="{FB76F780-BE5D-4CA8-9240-0FCE8C97A7EE}" sibTransId="{72E0CA28-CC8B-4DA8-BBB9-C8D4856DA6C1}"/>
    <dgm:cxn modelId="{CCEBDEF3-887F-44F9-8E89-AE8EDD75624F}" srcId="{18E4BD5E-7AF7-4294-873A-CFC38863AAED}" destId="{537C15E1-504E-44F9-A9B8-AD4867AFD9D6}" srcOrd="9" destOrd="0" parTransId="{DB1C1814-AD8E-4318-965A-F363C6A1E370}" sibTransId="{04F63766-2491-45FD-A514-073C8EC6214B}"/>
    <dgm:cxn modelId="{C58BE0F9-DCB2-4577-BAB8-797FF3BDA342}" type="presOf" srcId="{6C05FD26-BB67-47F5-91FB-094F77F39436}" destId="{92B57051-133A-43BF-9935-B12F6F9F7F81}" srcOrd="0" destOrd="0" presId="urn:microsoft.com/office/officeart/2005/8/layout/default"/>
    <dgm:cxn modelId="{9CA368AA-F807-4853-BF53-908FEA50F848}" type="presParOf" srcId="{85194B90-B2F4-4394-93D2-232CF02A83A2}" destId="{5A1CEA1A-8EFE-4B4D-9E81-3C6F7987CE2F}" srcOrd="0" destOrd="0" presId="urn:microsoft.com/office/officeart/2005/8/layout/default"/>
    <dgm:cxn modelId="{E43DD6A3-124E-4305-876C-4C8CC4FE9B67}" type="presParOf" srcId="{85194B90-B2F4-4394-93D2-232CF02A83A2}" destId="{36A8535E-1FCC-4F98-BF77-B01F93EF616C}" srcOrd="1" destOrd="0" presId="urn:microsoft.com/office/officeart/2005/8/layout/default"/>
    <dgm:cxn modelId="{6395A9D7-9292-4A0D-88E2-48396E0DA2ED}" type="presParOf" srcId="{85194B90-B2F4-4394-93D2-232CF02A83A2}" destId="{DDCD3DEC-F6C3-475C-BDD4-E7649852DB7F}" srcOrd="2" destOrd="0" presId="urn:microsoft.com/office/officeart/2005/8/layout/default"/>
    <dgm:cxn modelId="{95464C83-78E1-4627-8247-386EDA686F2C}" type="presParOf" srcId="{85194B90-B2F4-4394-93D2-232CF02A83A2}" destId="{B4C6B455-2BBA-45F8-BBF1-50768D67B9DA}" srcOrd="3" destOrd="0" presId="urn:microsoft.com/office/officeart/2005/8/layout/default"/>
    <dgm:cxn modelId="{812058FF-55C1-4BB1-8064-BE957C8193FA}" type="presParOf" srcId="{85194B90-B2F4-4394-93D2-232CF02A83A2}" destId="{7D41936E-F9D3-449B-93CB-1FE1AF829A26}" srcOrd="4" destOrd="0" presId="urn:microsoft.com/office/officeart/2005/8/layout/default"/>
    <dgm:cxn modelId="{03297B73-DD71-4495-A41C-E4E78B7008A1}" type="presParOf" srcId="{85194B90-B2F4-4394-93D2-232CF02A83A2}" destId="{D797D77B-295A-4620-B5E2-114CA7188548}" srcOrd="5" destOrd="0" presId="urn:microsoft.com/office/officeart/2005/8/layout/default"/>
    <dgm:cxn modelId="{439DF126-5697-4FC9-ABFA-15E40F037C5D}" type="presParOf" srcId="{85194B90-B2F4-4394-93D2-232CF02A83A2}" destId="{09B10CE5-A07B-4D3E-9135-D1D70F5F8F59}" srcOrd="6" destOrd="0" presId="urn:microsoft.com/office/officeart/2005/8/layout/default"/>
    <dgm:cxn modelId="{7D11346B-65A4-4CD7-95C0-BE5B8FF14DE8}" type="presParOf" srcId="{85194B90-B2F4-4394-93D2-232CF02A83A2}" destId="{7D8BAA3F-AB58-415E-87BD-9FDF74A0498E}" srcOrd="7" destOrd="0" presId="urn:microsoft.com/office/officeart/2005/8/layout/default"/>
    <dgm:cxn modelId="{F8FFE0D3-B709-468B-B970-FFB245C2CEC6}" type="presParOf" srcId="{85194B90-B2F4-4394-93D2-232CF02A83A2}" destId="{1D22A9AA-FD3C-40B6-8FAE-F231B0E76B34}" srcOrd="8" destOrd="0" presId="urn:microsoft.com/office/officeart/2005/8/layout/default"/>
    <dgm:cxn modelId="{433B08A4-60E9-4420-B48C-E218983D9D7E}" type="presParOf" srcId="{85194B90-B2F4-4394-93D2-232CF02A83A2}" destId="{3FBB31CD-3E70-4FDC-BB49-7BA5FB2D2287}" srcOrd="9" destOrd="0" presId="urn:microsoft.com/office/officeart/2005/8/layout/default"/>
    <dgm:cxn modelId="{5FE119CE-3A8B-495A-983E-91FD7599FFD5}" type="presParOf" srcId="{85194B90-B2F4-4394-93D2-232CF02A83A2}" destId="{92B57051-133A-43BF-9935-B12F6F9F7F81}" srcOrd="10" destOrd="0" presId="urn:microsoft.com/office/officeart/2005/8/layout/default"/>
    <dgm:cxn modelId="{FBFF2DFF-5A95-4B51-B19D-EFFCD1C83614}" type="presParOf" srcId="{85194B90-B2F4-4394-93D2-232CF02A83A2}" destId="{0FC0621A-625F-4906-9274-8704E35F7B2D}" srcOrd="11" destOrd="0" presId="urn:microsoft.com/office/officeart/2005/8/layout/default"/>
    <dgm:cxn modelId="{730A128D-F3BC-4F5F-80EE-DAD77316293A}" type="presParOf" srcId="{85194B90-B2F4-4394-93D2-232CF02A83A2}" destId="{4E99500C-27F7-45A0-BC30-4A0539A195D5}" srcOrd="12" destOrd="0" presId="urn:microsoft.com/office/officeart/2005/8/layout/default"/>
    <dgm:cxn modelId="{4BC54AD8-C6BF-41A3-B432-972D5AA0146B}" type="presParOf" srcId="{85194B90-B2F4-4394-93D2-232CF02A83A2}" destId="{64E5F6B8-1796-4FD8-9CF2-6881AD15E98F}" srcOrd="13" destOrd="0" presId="urn:microsoft.com/office/officeart/2005/8/layout/default"/>
    <dgm:cxn modelId="{CB4D0C1F-4DEA-4E70-AB09-230A83DC2D6A}" type="presParOf" srcId="{85194B90-B2F4-4394-93D2-232CF02A83A2}" destId="{ED33535F-F88A-4C74-963B-83A7AE02B3FB}" srcOrd="14" destOrd="0" presId="urn:microsoft.com/office/officeart/2005/8/layout/default"/>
    <dgm:cxn modelId="{2FB02BFF-D009-4B71-B0DB-5DDE97D840A7}" type="presParOf" srcId="{85194B90-B2F4-4394-93D2-232CF02A83A2}" destId="{2F72D09F-3F67-4173-B889-10603E1B1559}" srcOrd="15" destOrd="0" presId="urn:microsoft.com/office/officeart/2005/8/layout/default"/>
    <dgm:cxn modelId="{8DBD8A1B-5400-4091-B9D8-3E6C9ACDC194}" type="presParOf" srcId="{85194B90-B2F4-4394-93D2-232CF02A83A2}" destId="{CA189E36-B2CF-4163-A992-C28DAABBF9A9}" srcOrd="16" destOrd="0" presId="urn:microsoft.com/office/officeart/2005/8/layout/default"/>
    <dgm:cxn modelId="{B9080AAA-A344-418E-9902-E88DE5B87637}" type="presParOf" srcId="{85194B90-B2F4-4394-93D2-232CF02A83A2}" destId="{D2B7DE7A-3C9D-4351-8EA0-6D4A3E732F1C}" srcOrd="17" destOrd="0" presId="urn:microsoft.com/office/officeart/2005/8/layout/default"/>
    <dgm:cxn modelId="{73908008-B916-43D2-BE94-DA73F4A8F590}" type="presParOf" srcId="{85194B90-B2F4-4394-93D2-232CF02A83A2}" destId="{2424BC25-665D-4AA8-9D19-4D6C0C37B486}" srcOrd="18" destOrd="0" presId="urn:microsoft.com/office/officeart/2005/8/layout/default"/>
    <dgm:cxn modelId="{D56C375A-6F69-4550-A880-0EE267903ACE}" type="presParOf" srcId="{85194B90-B2F4-4394-93D2-232CF02A83A2}" destId="{8988F943-0326-4348-B5EF-96D44F3B8EE9}" srcOrd="19" destOrd="0" presId="urn:microsoft.com/office/officeart/2005/8/layout/default"/>
    <dgm:cxn modelId="{DFC43D1F-D18D-47BD-B0AB-AE03B877E0D9}" type="presParOf" srcId="{85194B90-B2F4-4394-93D2-232CF02A83A2}" destId="{E9B5F558-0EE1-4BF8-B25D-38E47A50A87B}" srcOrd="20" destOrd="0" presId="urn:microsoft.com/office/officeart/2005/8/layout/default"/>
    <dgm:cxn modelId="{BF090006-39D4-4C42-9957-74991C66FC97}" type="presParOf" srcId="{85194B90-B2F4-4394-93D2-232CF02A83A2}" destId="{F1A0BA03-8615-44D2-A98C-1BF69BB59A81}" srcOrd="21" destOrd="0" presId="urn:microsoft.com/office/officeart/2005/8/layout/default"/>
    <dgm:cxn modelId="{5D4B5D93-947B-45BB-8680-7ADD3555E509}" type="presParOf" srcId="{85194B90-B2F4-4394-93D2-232CF02A83A2}" destId="{201D1DF7-6F9F-49AC-BAD6-951BED6D28D6}" srcOrd="22" destOrd="0" presId="urn:microsoft.com/office/officeart/2005/8/layout/default"/>
    <dgm:cxn modelId="{540234CB-2EB1-49E7-A534-A3ED5EE92EF5}" type="presParOf" srcId="{85194B90-B2F4-4394-93D2-232CF02A83A2}" destId="{9AF946BE-8709-43E2-9847-3B09B57B5820}" srcOrd="23" destOrd="0" presId="urn:microsoft.com/office/officeart/2005/8/layout/default"/>
    <dgm:cxn modelId="{79E203F0-B528-423F-9405-1DABAEC3D5E1}" type="presParOf" srcId="{85194B90-B2F4-4394-93D2-232CF02A83A2}" destId="{208BB497-E405-4466-9079-59A854FBEEB9}" srcOrd="24" destOrd="0" presId="urn:microsoft.com/office/officeart/2005/8/layout/default"/>
    <dgm:cxn modelId="{E32EF6BF-66C2-4784-9248-92B149B20291}" type="presParOf" srcId="{85194B90-B2F4-4394-93D2-232CF02A83A2}" destId="{7FE0881B-39DE-4B3B-8DC7-CA5630B5AEF8}" srcOrd="25" destOrd="0" presId="urn:microsoft.com/office/officeart/2005/8/layout/default"/>
    <dgm:cxn modelId="{F567549D-90F4-48CF-A594-9FF1F4C8E48C}" type="presParOf" srcId="{85194B90-B2F4-4394-93D2-232CF02A83A2}" destId="{AED893F0-94D2-44B2-A254-B1A4E6F4621D}"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D47ED1-DDD0-4859-8840-DAF8534AC5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EFCD1DC5-551C-418D-9373-814CEC845614}">
      <dgm:prSet/>
      <dgm:spPr/>
      <dgm:t>
        <a:bodyPr/>
        <a:lstStyle/>
        <a:p>
          <a:r>
            <a:rPr lang="en-US"/>
            <a:t>All candidates for state and local office are required to file campaign disclosure statements. Additionally, any committee formed to support or oppose a candidate or ballot measure is required to file campaign disclosure statements. </a:t>
          </a:r>
        </a:p>
      </dgm:t>
    </dgm:pt>
    <dgm:pt modelId="{D6ADEF57-14EE-406C-86E4-13AA6C00A303}" type="parTrans" cxnId="{B93C976E-EE98-4958-8702-EE52B2BA8535}">
      <dgm:prSet/>
      <dgm:spPr/>
      <dgm:t>
        <a:bodyPr/>
        <a:lstStyle/>
        <a:p>
          <a:endParaRPr lang="en-US"/>
        </a:p>
      </dgm:t>
    </dgm:pt>
    <dgm:pt modelId="{9DE22A7E-35E0-407E-9590-A6D830272065}" type="sibTrans" cxnId="{B93C976E-EE98-4958-8702-EE52B2BA8535}">
      <dgm:prSet/>
      <dgm:spPr/>
      <dgm:t>
        <a:bodyPr/>
        <a:lstStyle/>
        <a:p>
          <a:endParaRPr lang="en-US"/>
        </a:p>
      </dgm:t>
    </dgm:pt>
    <dgm:pt modelId="{CF06D48C-999C-4824-8468-0C990F670935}">
      <dgm:prSet/>
      <dgm:spPr/>
      <dgm:t>
        <a:bodyPr/>
        <a:lstStyle/>
        <a:p>
          <a:r>
            <a:rPr lang="en-US" b="1"/>
            <a:t>Form 501 Candidate Intention Statement </a:t>
          </a:r>
          <a:r>
            <a:rPr lang="en-US"/>
            <a:t>– must be filed by all candidates prior to raising or spending a penny.</a:t>
          </a:r>
        </a:p>
      </dgm:t>
    </dgm:pt>
    <dgm:pt modelId="{A8AFE9DE-9801-4E90-B056-82920D6E3991}" type="parTrans" cxnId="{8E8CD158-1916-4B71-9941-DC10B363A31F}">
      <dgm:prSet/>
      <dgm:spPr/>
      <dgm:t>
        <a:bodyPr/>
        <a:lstStyle/>
        <a:p>
          <a:endParaRPr lang="en-US"/>
        </a:p>
      </dgm:t>
    </dgm:pt>
    <dgm:pt modelId="{D259CFE2-10FB-4CCE-AE86-488F70FC3FC9}" type="sibTrans" cxnId="{8E8CD158-1916-4B71-9941-DC10B363A31F}">
      <dgm:prSet/>
      <dgm:spPr/>
      <dgm:t>
        <a:bodyPr/>
        <a:lstStyle/>
        <a:p>
          <a:endParaRPr lang="en-US"/>
        </a:p>
      </dgm:t>
    </dgm:pt>
    <dgm:pt modelId="{2023302D-F5B4-4ACE-B3AC-6C6D366B9C5B}">
      <dgm:prSet/>
      <dgm:spPr/>
      <dgm:t>
        <a:bodyPr/>
        <a:lstStyle/>
        <a:p>
          <a:r>
            <a:rPr lang="en-US" b="1"/>
            <a:t>Form 410 Statement of Organization and Termination </a:t>
          </a:r>
          <a:r>
            <a:rPr lang="en-US"/>
            <a:t>– must be filed by anyone who is raising or spending more than $2,000. </a:t>
          </a:r>
        </a:p>
      </dgm:t>
    </dgm:pt>
    <dgm:pt modelId="{3B10BBFB-5A76-4327-9FA9-565F2EDC90AA}" type="parTrans" cxnId="{F0117D93-AA4D-4139-B093-34238DC1E9D8}">
      <dgm:prSet/>
      <dgm:spPr/>
      <dgm:t>
        <a:bodyPr/>
        <a:lstStyle/>
        <a:p>
          <a:endParaRPr lang="en-US"/>
        </a:p>
      </dgm:t>
    </dgm:pt>
    <dgm:pt modelId="{D9F37E84-561E-4C69-9535-CDE372D97E7B}" type="sibTrans" cxnId="{F0117D93-AA4D-4139-B093-34238DC1E9D8}">
      <dgm:prSet/>
      <dgm:spPr/>
      <dgm:t>
        <a:bodyPr/>
        <a:lstStyle/>
        <a:p>
          <a:endParaRPr lang="en-US"/>
        </a:p>
      </dgm:t>
    </dgm:pt>
    <dgm:pt modelId="{18657C34-1F74-4007-983E-42709A2CC0A9}">
      <dgm:prSet/>
      <dgm:spPr/>
      <dgm:t>
        <a:bodyPr/>
        <a:lstStyle/>
        <a:p>
          <a:r>
            <a:rPr lang="en-US"/>
            <a:t>File within 10 days of reaching $2,000. </a:t>
          </a:r>
        </a:p>
      </dgm:t>
    </dgm:pt>
    <dgm:pt modelId="{EF85F7B8-7BDB-4115-B95E-F9B846A78EBC}" type="parTrans" cxnId="{5679739A-1DAF-472A-97B3-9AB4BB5F80D6}">
      <dgm:prSet/>
      <dgm:spPr/>
      <dgm:t>
        <a:bodyPr/>
        <a:lstStyle/>
        <a:p>
          <a:endParaRPr lang="en-US"/>
        </a:p>
      </dgm:t>
    </dgm:pt>
    <dgm:pt modelId="{08F91360-8829-48CE-A07D-9076AE1C42B5}" type="sibTrans" cxnId="{5679739A-1DAF-472A-97B3-9AB4BB5F80D6}">
      <dgm:prSet/>
      <dgm:spPr/>
      <dgm:t>
        <a:bodyPr/>
        <a:lstStyle/>
        <a:p>
          <a:endParaRPr lang="en-US"/>
        </a:p>
      </dgm:t>
    </dgm:pt>
    <dgm:pt modelId="{C8A56D6F-17C6-40A0-86EF-DA5FA0BBF123}">
      <dgm:prSet/>
      <dgm:spPr/>
      <dgm:t>
        <a:bodyPr/>
        <a:lstStyle/>
        <a:p>
          <a:r>
            <a:rPr lang="en-US"/>
            <a:t>Name your campaign committee: must include the candidate’s last name, office sought and year of the election. Jones for City Council 2020</a:t>
          </a:r>
        </a:p>
      </dgm:t>
    </dgm:pt>
    <dgm:pt modelId="{A6C13A59-1104-4FEE-8B8A-F8F5744FC938}" type="parTrans" cxnId="{AC6DEAE5-6804-4B42-B5B9-99C958F31072}">
      <dgm:prSet/>
      <dgm:spPr/>
      <dgm:t>
        <a:bodyPr/>
        <a:lstStyle/>
        <a:p>
          <a:endParaRPr lang="en-US"/>
        </a:p>
      </dgm:t>
    </dgm:pt>
    <dgm:pt modelId="{A13E7888-D2D2-4EE4-AC86-FB80F8D36827}" type="sibTrans" cxnId="{AC6DEAE5-6804-4B42-B5B9-99C958F31072}">
      <dgm:prSet/>
      <dgm:spPr/>
      <dgm:t>
        <a:bodyPr/>
        <a:lstStyle/>
        <a:p>
          <a:endParaRPr lang="en-US"/>
        </a:p>
      </dgm:t>
    </dgm:pt>
    <dgm:pt modelId="{65097565-8849-4812-952C-B222A5CF9900}">
      <dgm:prSet/>
      <dgm:spPr/>
      <dgm:t>
        <a:bodyPr/>
        <a:lstStyle/>
        <a:p>
          <a:r>
            <a:rPr lang="en-US" dirty="0"/>
            <a:t>Send to SOS with $50, and you get your FPPC campaign ID number. </a:t>
          </a:r>
        </a:p>
      </dgm:t>
    </dgm:pt>
    <dgm:pt modelId="{CE35C5E1-7756-471E-BBAD-6C314EEA1F3D}" type="parTrans" cxnId="{5628CB51-2A06-4EBF-8972-E6006F47E7AC}">
      <dgm:prSet/>
      <dgm:spPr/>
      <dgm:t>
        <a:bodyPr/>
        <a:lstStyle/>
        <a:p>
          <a:endParaRPr lang="en-US"/>
        </a:p>
      </dgm:t>
    </dgm:pt>
    <dgm:pt modelId="{66A722F0-5391-40AD-BD3A-99607D97660A}" type="sibTrans" cxnId="{5628CB51-2A06-4EBF-8972-E6006F47E7AC}">
      <dgm:prSet/>
      <dgm:spPr/>
      <dgm:t>
        <a:bodyPr/>
        <a:lstStyle/>
        <a:p>
          <a:endParaRPr lang="en-US"/>
        </a:p>
      </dgm:t>
    </dgm:pt>
    <dgm:pt modelId="{5EA5F475-E647-4B8A-91A0-AB7545BE777C}">
      <dgm:prSet/>
      <dgm:spPr/>
      <dgm:t>
        <a:bodyPr/>
        <a:lstStyle/>
        <a:p>
          <a:r>
            <a:rPr lang="en-US" dirty="0"/>
            <a:t>Find a good treasurer, and always make yourself the assistant treasurer. </a:t>
          </a:r>
          <a:br>
            <a:rPr lang="en-US" dirty="0"/>
          </a:br>
          <a:endParaRPr lang="en-US" dirty="0"/>
        </a:p>
      </dgm:t>
    </dgm:pt>
    <dgm:pt modelId="{67C4480E-5DAB-40D5-8F81-C96FB19BF017}" type="parTrans" cxnId="{4444C201-E117-42EB-A380-84927172C8CF}">
      <dgm:prSet/>
      <dgm:spPr/>
    </dgm:pt>
    <dgm:pt modelId="{D8CF1930-E520-4275-9E0E-0C9B10EFC40C}" type="sibTrans" cxnId="{4444C201-E117-42EB-A380-84927172C8CF}">
      <dgm:prSet/>
      <dgm:spPr/>
    </dgm:pt>
    <dgm:pt modelId="{701DFD03-AA2D-4ACB-8C68-1D5F10DF61B6}" type="pres">
      <dgm:prSet presAssocID="{A1D47ED1-DDD0-4859-8840-DAF8534AC5E9}" presName="Name0" presStyleCnt="0">
        <dgm:presLayoutVars>
          <dgm:dir/>
          <dgm:animLvl val="lvl"/>
          <dgm:resizeHandles val="exact"/>
        </dgm:presLayoutVars>
      </dgm:prSet>
      <dgm:spPr/>
    </dgm:pt>
    <dgm:pt modelId="{F6A1FF54-C3C3-4BB1-9A06-FDF2F6D878E9}" type="pres">
      <dgm:prSet presAssocID="{EFCD1DC5-551C-418D-9373-814CEC845614}" presName="boxAndChildren" presStyleCnt="0"/>
      <dgm:spPr/>
    </dgm:pt>
    <dgm:pt modelId="{C0C3FEA9-157A-4933-9509-4AB6BE474E34}" type="pres">
      <dgm:prSet presAssocID="{EFCD1DC5-551C-418D-9373-814CEC845614}" presName="parentTextBox" presStyleLbl="node1" presStyleIdx="0" presStyleCnt="1"/>
      <dgm:spPr/>
    </dgm:pt>
    <dgm:pt modelId="{C6FF5598-C4FA-444F-BB5A-1D3B2A5171B2}" type="pres">
      <dgm:prSet presAssocID="{EFCD1DC5-551C-418D-9373-814CEC845614}" presName="entireBox" presStyleLbl="node1" presStyleIdx="0" presStyleCnt="1"/>
      <dgm:spPr/>
    </dgm:pt>
    <dgm:pt modelId="{82E51704-101B-4E85-8DA4-5DDA91F5995E}" type="pres">
      <dgm:prSet presAssocID="{EFCD1DC5-551C-418D-9373-814CEC845614}" presName="descendantBox" presStyleCnt="0"/>
      <dgm:spPr/>
    </dgm:pt>
    <dgm:pt modelId="{81D55920-0374-4698-BCAA-44B0809C416E}" type="pres">
      <dgm:prSet presAssocID="{CF06D48C-999C-4824-8468-0C990F670935}" presName="childTextBox" presStyleLbl="fgAccFollowNode1" presStyleIdx="0" presStyleCnt="2">
        <dgm:presLayoutVars>
          <dgm:bulletEnabled val="1"/>
        </dgm:presLayoutVars>
      </dgm:prSet>
      <dgm:spPr/>
    </dgm:pt>
    <dgm:pt modelId="{D50A3D8F-2E2A-4842-8D59-5548B098B250}" type="pres">
      <dgm:prSet presAssocID="{2023302D-F5B4-4ACE-B3AC-6C6D366B9C5B}" presName="childTextBox" presStyleLbl="fgAccFollowNode1" presStyleIdx="1" presStyleCnt="2">
        <dgm:presLayoutVars>
          <dgm:bulletEnabled val="1"/>
        </dgm:presLayoutVars>
      </dgm:prSet>
      <dgm:spPr/>
    </dgm:pt>
  </dgm:ptLst>
  <dgm:cxnLst>
    <dgm:cxn modelId="{4444C201-E117-42EB-A380-84927172C8CF}" srcId="{2023302D-F5B4-4ACE-B3AC-6C6D366B9C5B}" destId="{5EA5F475-E647-4B8A-91A0-AB7545BE777C}" srcOrd="3" destOrd="0" parTransId="{67C4480E-5DAB-40D5-8F81-C96FB19BF017}" sibTransId="{D8CF1930-E520-4275-9E0E-0C9B10EFC40C}"/>
    <dgm:cxn modelId="{DD46C20E-2355-4FCC-AE13-9C77BA9E1EFC}" type="presOf" srcId="{C8A56D6F-17C6-40A0-86EF-DA5FA0BBF123}" destId="{D50A3D8F-2E2A-4842-8D59-5548B098B250}" srcOrd="0" destOrd="2" presId="urn:microsoft.com/office/officeart/2005/8/layout/process4"/>
    <dgm:cxn modelId="{51A20412-DEAA-406A-BBE1-59EBB6DDA883}" type="presOf" srcId="{A1D47ED1-DDD0-4859-8840-DAF8534AC5E9}" destId="{701DFD03-AA2D-4ACB-8C68-1D5F10DF61B6}" srcOrd="0" destOrd="0" presId="urn:microsoft.com/office/officeart/2005/8/layout/process4"/>
    <dgm:cxn modelId="{3BF14512-4E7E-4FAD-874A-3D1498A6BF0E}" type="presOf" srcId="{2023302D-F5B4-4ACE-B3AC-6C6D366B9C5B}" destId="{D50A3D8F-2E2A-4842-8D59-5548B098B250}" srcOrd="0" destOrd="0" presId="urn:microsoft.com/office/officeart/2005/8/layout/process4"/>
    <dgm:cxn modelId="{B3D41226-C4A9-4E01-A690-9F638A7CB0F5}" type="presOf" srcId="{EFCD1DC5-551C-418D-9373-814CEC845614}" destId="{C6FF5598-C4FA-444F-BB5A-1D3B2A5171B2}" srcOrd="1" destOrd="0" presId="urn:microsoft.com/office/officeart/2005/8/layout/process4"/>
    <dgm:cxn modelId="{6A98E928-DD22-4021-876A-B01A7BBCC0DE}" type="presOf" srcId="{18657C34-1F74-4007-983E-42709A2CC0A9}" destId="{D50A3D8F-2E2A-4842-8D59-5548B098B250}" srcOrd="0" destOrd="1" presId="urn:microsoft.com/office/officeart/2005/8/layout/process4"/>
    <dgm:cxn modelId="{2D208A35-9705-4CD0-98C1-00B8D58EC472}" type="presOf" srcId="{EFCD1DC5-551C-418D-9373-814CEC845614}" destId="{C0C3FEA9-157A-4933-9509-4AB6BE474E34}" srcOrd="0" destOrd="0" presId="urn:microsoft.com/office/officeart/2005/8/layout/process4"/>
    <dgm:cxn modelId="{B93C976E-EE98-4958-8702-EE52B2BA8535}" srcId="{A1D47ED1-DDD0-4859-8840-DAF8534AC5E9}" destId="{EFCD1DC5-551C-418D-9373-814CEC845614}" srcOrd="0" destOrd="0" parTransId="{D6ADEF57-14EE-406C-86E4-13AA6C00A303}" sibTransId="{9DE22A7E-35E0-407E-9590-A6D830272065}"/>
    <dgm:cxn modelId="{5628CB51-2A06-4EBF-8972-E6006F47E7AC}" srcId="{2023302D-F5B4-4ACE-B3AC-6C6D366B9C5B}" destId="{65097565-8849-4812-952C-B222A5CF9900}" srcOrd="2" destOrd="0" parTransId="{CE35C5E1-7756-471E-BBAD-6C314EEA1F3D}" sibTransId="{66A722F0-5391-40AD-BD3A-99607D97660A}"/>
    <dgm:cxn modelId="{8E8CD158-1916-4B71-9941-DC10B363A31F}" srcId="{EFCD1DC5-551C-418D-9373-814CEC845614}" destId="{CF06D48C-999C-4824-8468-0C990F670935}" srcOrd="0" destOrd="0" parTransId="{A8AFE9DE-9801-4E90-B056-82920D6E3991}" sibTransId="{D259CFE2-10FB-4CCE-AE86-488F70FC3FC9}"/>
    <dgm:cxn modelId="{F0117D93-AA4D-4139-B093-34238DC1E9D8}" srcId="{EFCD1DC5-551C-418D-9373-814CEC845614}" destId="{2023302D-F5B4-4ACE-B3AC-6C6D366B9C5B}" srcOrd="1" destOrd="0" parTransId="{3B10BBFB-5A76-4327-9FA9-565F2EDC90AA}" sibTransId="{D9F37E84-561E-4C69-9535-CDE372D97E7B}"/>
    <dgm:cxn modelId="{5679739A-1DAF-472A-97B3-9AB4BB5F80D6}" srcId="{2023302D-F5B4-4ACE-B3AC-6C6D366B9C5B}" destId="{18657C34-1F74-4007-983E-42709A2CC0A9}" srcOrd="0" destOrd="0" parTransId="{EF85F7B8-7BDB-4115-B95E-F9B846A78EBC}" sibTransId="{08F91360-8829-48CE-A07D-9076AE1C42B5}"/>
    <dgm:cxn modelId="{13E7F4A9-12A0-4302-96EE-16D76B7108BA}" type="presOf" srcId="{5EA5F475-E647-4B8A-91A0-AB7545BE777C}" destId="{D50A3D8F-2E2A-4842-8D59-5548B098B250}" srcOrd="0" destOrd="4" presId="urn:microsoft.com/office/officeart/2005/8/layout/process4"/>
    <dgm:cxn modelId="{4AD089CC-9D04-452F-AE41-0B5FFBB44482}" type="presOf" srcId="{65097565-8849-4812-952C-B222A5CF9900}" destId="{D50A3D8F-2E2A-4842-8D59-5548B098B250}" srcOrd="0" destOrd="3" presId="urn:microsoft.com/office/officeart/2005/8/layout/process4"/>
    <dgm:cxn modelId="{A33077E2-4FB3-430D-B74A-335AA967E766}" type="presOf" srcId="{CF06D48C-999C-4824-8468-0C990F670935}" destId="{81D55920-0374-4698-BCAA-44B0809C416E}" srcOrd="0" destOrd="0" presId="urn:microsoft.com/office/officeart/2005/8/layout/process4"/>
    <dgm:cxn modelId="{AC6DEAE5-6804-4B42-B5B9-99C958F31072}" srcId="{2023302D-F5B4-4ACE-B3AC-6C6D366B9C5B}" destId="{C8A56D6F-17C6-40A0-86EF-DA5FA0BBF123}" srcOrd="1" destOrd="0" parTransId="{A6C13A59-1104-4FEE-8B8A-F8F5744FC938}" sibTransId="{A13E7888-D2D2-4EE4-AC86-FB80F8D36827}"/>
    <dgm:cxn modelId="{AA98EACB-8AE9-48B1-9BA0-69212013EED7}" type="presParOf" srcId="{701DFD03-AA2D-4ACB-8C68-1D5F10DF61B6}" destId="{F6A1FF54-C3C3-4BB1-9A06-FDF2F6D878E9}" srcOrd="0" destOrd="0" presId="urn:microsoft.com/office/officeart/2005/8/layout/process4"/>
    <dgm:cxn modelId="{5D837808-1725-41CC-AF06-4E49A4589842}" type="presParOf" srcId="{F6A1FF54-C3C3-4BB1-9A06-FDF2F6D878E9}" destId="{C0C3FEA9-157A-4933-9509-4AB6BE474E34}" srcOrd="0" destOrd="0" presId="urn:microsoft.com/office/officeart/2005/8/layout/process4"/>
    <dgm:cxn modelId="{FE6BB6AA-F62E-4370-8A63-4C27B2554134}" type="presParOf" srcId="{F6A1FF54-C3C3-4BB1-9A06-FDF2F6D878E9}" destId="{C6FF5598-C4FA-444F-BB5A-1D3B2A5171B2}" srcOrd="1" destOrd="0" presId="urn:microsoft.com/office/officeart/2005/8/layout/process4"/>
    <dgm:cxn modelId="{2B807CA9-ACA4-439F-82E6-E42AB9C3E2AF}" type="presParOf" srcId="{F6A1FF54-C3C3-4BB1-9A06-FDF2F6D878E9}" destId="{82E51704-101B-4E85-8DA4-5DDA91F5995E}" srcOrd="2" destOrd="0" presId="urn:microsoft.com/office/officeart/2005/8/layout/process4"/>
    <dgm:cxn modelId="{E400B021-92B0-4E03-A9EB-CA13A5E8231A}" type="presParOf" srcId="{82E51704-101B-4E85-8DA4-5DDA91F5995E}" destId="{81D55920-0374-4698-BCAA-44B0809C416E}" srcOrd="0" destOrd="0" presId="urn:microsoft.com/office/officeart/2005/8/layout/process4"/>
    <dgm:cxn modelId="{F9E8CAC6-B531-4AF9-A79D-5B03BD98AF4C}" type="presParOf" srcId="{82E51704-101B-4E85-8DA4-5DDA91F5995E}" destId="{D50A3D8F-2E2A-4842-8D59-5548B098B25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E5C897-2E0E-43DC-9ECE-1B1983647294}"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097ECB29-8A32-40BE-B60A-0EFB13B86084}">
      <dgm:prSet/>
      <dgm:spPr/>
      <dgm:t>
        <a:bodyPr/>
        <a:lstStyle/>
        <a:p>
          <a:r>
            <a:rPr lang="en-US" b="1" dirty="0" err="1">
              <a:solidFill>
                <a:schemeClr val="tx1"/>
              </a:solidFill>
            </a:rPr>
            <a:t>NetFile</a:t>
          </a:r>
          <a:endParaRPr lang="en-US" b="1" dirty="0">
            <a:solidFill>
              <a:schemeClr val="tx1"/>
            </a:solidFill>
          </a:endParaRPr>
        </a:p>
      </dgm:t>
    </dgm:pt>
    <dgm:pt modelId="{08FA160B-FEEC-4966-8E02-A337FFDE0E5D}" type="parTrans" cxnId="{5671DDBE-8098-4B90-974D-18A08F9472FE}">
      <dgm:prSet/>
      <dgm:spPr/>
      <dgm:t>
        <a:bodyPr/>
        <a:lstStyle/>
        <a:p>
          <a:endParaRPr lang="en-US"/>
        </a:p>
      </dgm:t>
    </dgm:pt>
    <dgm:pt modelId="{D1372A38-E8DD-4D7B-80A8-AA1BBFFD7C12}" type="sibTrans" cxnId="{5671DDBE-8098-4B90-974D-18A08F9472FE}">
      <dgm:prSet/>
      <dgm:spPr/>
      <dgm:t>
        <a:bodyPr/>
        <a:lstStyle/>
        <a:p>
          <a:endParaRPr lang="en-US"/>
        </a:p>
      </dgm:t>
    </dgm:pt>
    <dgm:pt modelId="{DE789772-0193-4C9E-96E9-6E7049E5535A}">
      <dgm:prSet/>
      <dgm:spPr/>
      <dgm:t>
        <a:bodyPr/>
        <a:lstStyle/>
        <a:p>
          <a:r>
            <a:rPr lang="en-US" dirty="0"/>
            <a:t>File online with </a:t>
          </a:r>
          <a:r>
            <a:rPr lang="en-US" dirty="0" err="1"/>
            <a:t>NetFile</a:t>
          </a:r>
          <a:r>
            <a:rPr lang="en-US" dirty="0"/>
            <a:t>. To set up an account go online to </a:t>
          </a:r>
          <a:r>
            <a:rPr lang="en-US" b="1" dirty="0">
              <a:solidFill>
                <a:schemeClr val="accent1"/>
              </a:solidFill>
            </a:rPr>
            <a:t>www.votescount.us </a:t>
          </a:r>
          <a:r>
            <a:rPr lang="en-US" dirty="0"/>
            <a:t>or contact Mari Segura at 831-454-2408 or </a:t>
          </a:r>
          <a:r>
            <a:rPr lang="en-US" dirty="0">
              <a:hlinkClick xmlns:r="http://schemas.openxmlformats.org/officeDocument/2006/relationships" r:id="rId1"/>
            </a:rPr>
            <a:t>mari.segura@santacruzcounty.us</a:t>
          </a:r>
          <a:r>
            <a:rPr lang="en-US" dirty="0"/>
            <a:t>. If you are running for City Council, contact your City Clerk. </a:t>
          </a:r>
        </a:p>
      </dgm:t>
    </dgm:pt>
    <dgm:pt modelId="{B33E45BF-1FC6-43B2-8167-4C5F23ACFDEE}" type="parTrans" cxnId="{15F70702-8CC7-41B2-9C8A-C1CB9FA7F7A4}">
      <dgm:prSet/>
      <dgm:spPr/>
      <dgm:t>
        <a:bodyPr/>
        <a:lstStyle/>
        <a:p>
          <a:endParaRPr lang="en-US"/>
        </a:p>
      </dgm:t>
    </dgm:pt>
    <dgm:pt modelId="{FE3ABCA8-FCD2-4454-AEA5-09A5996534B7}" type="sibTrans" cxnId="{15F70702-8CC7-41B2-9C8A-C1CB9FA7F7A4}">
      <dgm:prSet/>
      <dgm:spPr/>
      <dgm:t>
        <a:bodyPr/>
        <a:lstStyle/>
        <a:p>
          <a:endParaRPr lang="en-US"/>
        </a:p>
      </dgm:t>
    </dgm:pt>
    <dgm:pt modelId="{E1738BDC-4D82-4C5D-AD27-5EE8B6BE6648}">
      <dgm:prSet/>
      <dgm:spPr/>
      <dgm:t>
        <a:bodyPr/>
        <a:lstStyle/>
        <a:p>
          <a:r>
            <a:rPr lang="en-US" b="1" dirty="0">
              <a:solidFill>
                <a:schemeClr val="tx1"/>
              </a:solidFill>
            </a:rPr>
            <a:t>Form 470</a:t>
          </a:r>
        </a:p>
      </dgm:t>
    </dgm:pt>
    <dgm:pt modelId="{45FE4D56-C0CA-494F-90FF-4449139B5576}" type="parTrans" cxnId="{0339F87F-63A8-4C22-8779-193A705F31E1}">
      <dgm:prSet/>
      <dgm:spPr/>
      <dgm:t>
        <a:bodyPr/>
        <a:lstStyle/>
        <a:p>
          <a:endParaRPr lang="en-US"/>
        </a:p>
      </dgm:t>
    </dgm:pt>
    <dgm:pt modelId="{215AB4D6-6684-4AB6-B74C-6ED4ECA42D4F}" type="sibTrans" cxnId="{0339F87F-63A8-4C22-8779-193A705F31E1}">
      <dgm:prSet/>
      <dgm:spPr/>
      <dgm:t>
        <a:bodyPr/>
        <a:lstStyle/>
        <a:p>
          <a:endParaRPr lang="en-US"/>
        </a:p>
      </dgm:t>
    </dgm:pt>
    <dgm:pt modelId="{E0302669-1891-4A2A-8C5C-AC8407921850}">
      <dgm:prSet/>
      <dgm:spPr/>
      <dgm:t>
        <a:bodyPr/>
        <a:lstStyle/>
        <a:p>
          <a:r>
            <a:rPr lang="en-US" dirty="0"/>
            <a:t>Officeholder &amp; Candidate Campaign Statement – Short Form.  Officeholders &amp; candidates who do not have a controlled committee and do not anticipate spending or receiving $2,000 or more (including personal funds). </a:t>
          </a:r>
        </a:p>
      </dgm:t>
    </dgm:pt>
    <dgm:pt modelId="{1FFF9957-9DA4-4ED6-8A6E-47AA7DCB1C5F}" type="parTrans" cxnId="{03194383-A438-4EBE-92C4-17304591066D}">
      <dgm:prSet/>
      <dgm:spPr/>
      <dgm:t>
        <a:bodyPr/>
        <a:lstStyle/>
        <a:p>
          <a:endParaRPr lang="en-US"/>
        </a:p>
      </dgm:t>
    </dgm:pt>
    <dgm:pt modelId="{6FAD3671-5EB1-420E-B546-41FD41513BE6}" type="sibTrans" cxnId="{03194383-A438-4EBE-92C4-17304591066D}">
      <dgm:prSet/>
      <dgm:spPr/>
      <dgm:t>
        <a:bodyPr/>
        <a:lstStyle/>
        <a:p>
          <a:endParaRPr lang="en-US"/>
        </a:p>
      </dgm:t>
    </dgm:pt>
    <dgm:pt modelId="{0415B49E-620D-403D-9D50-109F1E675BE4}">
      <dgm:prSet/>
      <dgm:spPr/>
      <dgm:t>
        <a:bodyPr/>
        <a:lstStyle/>
        <a:p>
          <a:r>
            <a:rPr lang="en-US" b="1" dirty="0">
              <a:solidFill>
                <a:schemeClr val="tx1"/>
              </a:solidFill>
            </a:rPr>
            <a:t>Form 460</a:t>
          </a:r>
        </a:p>
      </dgm:t>
    </dgm:pt>
    <dgm:pt modelId="{E62B133D-E543-4EE6-A25B-15283FA45AAD}" type="parTrans" cxnId="{60B7E5DC-DC74-4237-B54F-F31B1E59E61E}">
      <dgm:prSet/>
      <dgm:spPr/>
      <dgm:t>
        <a:bodyPr/>
        <a:lstStyle/>
        <a:p>
          <a:endParaRPr lang="en-US"/>
        </a:p>
      </dgm:t>
    </dgm:pt>
    <dgm:pt modelId="{27882003-D88E-45EF-B899-1E0D0E1EEC15}" type="sibTrans" cxnId="{60B7E5DC-DC74-4237-B54F-F31B1E59E61E}">
      <dgm:prSet/>
      <dgm:spPr/>
      <dgm:t>
        <a:bodyPr/>
        <a:lstStyle/>
        <a:p>
          <a:endParaRPr lang="en-US"/>
        </a:p>
      </dgm:t>
    </dgm:pt>
    <dgm:pt modelId="{2C76CD61-E1E2-4C99-A413-7AF8D03C6422}">
      <dgm:prSet/>
      <dgm:spPr/>
      <dgm:t>
        <a:bodyPr/>
        <a:lstStyle/>
        <a:p>
          <a:r>
            <a:rPr lang="en-US" dirty="0"/>
            <a:t>Recipient Committee Campaign Statement. Filed by those who are raising or spending more than $2,000.</a:t>
          </a:r>
        </a:p>
      </dgm:t>
    </dgm:pt>
    <dgm:pt modelId="{1FAE8A13-AED4-44BB-9955-6DCEDFE8A003}" type="parTrans" cxnId="{28E2E4A9-01B8-4BF3-8C49-CFD880154EFE}">
      <dgm:prSet/>
      <dgm:spPr/>
      <dgm:t>
        <a:bodyPr/>
        <a:lstStyle/>
        <a:p>
          <a:endParaRPr lang="en-US"/>
        </a:p>
      </dgm:t>
    </dgm:pt>
    <dgm:pt modelId="{00870FFA-E3AA-413F-A6CF-A9A5C5B63D21}" type="sibTrans" cxnId="{28E2E4A9-01B8-4BF3-8C49-CFD880154EFE}">
      <dgm:prSet/>
      <dgm:spPr/>
      <dgm:t>
        <a:bodyPr/>
        <a:lstStyle/>
        <a:p>
          <a:endParaRPr lang="en-US"/>
        </a:p>
      </dgm:t>
    </dgm:pt>
    <dgm:pt modelId="{1E5CDB6A-FEE8-4A4A-9C11-896C1FB4D849}">
      <dgm:prSet/>
      <dgm:spPr/>
      <dgm:t>
        <a:bodyPr/>
        <a:lstStyle/>
        <a:p>
          <a:r>
            <a:rPr lang="en-US" b="1" dirty="0">
              <a:solidFill>
                <a:schemeClr val="tx1"/>
              </a:solidFill>
            </a:rPr>
            <a:t>Form 496</a:t>
          </a:r>
        </a:p>
      </dgm:t>
    </dgm:pt>
    <dgm:pt modelId="{1B18321E-1E9F-4DE5-898F-C827419A9139}" type="parTrans" cxnId="{CC911FEA-3550-46A6-9EEB-90FF21388CC1}">
      <dgm:prSet/>
      <dgm:spPr/>
      <dgm:t>
        <a:bodyPr/>
        <a:lstStyle/>
        <a:p>
          <a:endParaRPr lang="en-US"/>
        </a:p>
      </dgm:t>
    </dgm:pt>
    <dgm:pt modelId="{9E362002-53D1-492D-9E87-74223DBC4987}" type="sibTrans" cxnId="{CC911FEA-3550-46A6-9EEB-90FF21388CC1}">
      <dgm:prSet/>
      <dgm:spPr/>
      <dgm:t>
        <a:bodyPr/>
        <a:lstStyle/>
        <a:p>
          <a:endParaRPr lang="en-US"/>
        </a:p>
      </dgm:t>
    </dgm:pt>
    <dgm:pt modelId="{11A64241-EE96-455A-94FF-D1317C0BF8AB}">
      <dgm:prSet/>
      <dgm:spPr/>
      <dgm:t>
        <a:bodyPr/>
        <a:lstStyle/>
        <a:p>
          <a:r>
            <a:rPr lang="en-US" dirty="0"/>
            <a:t>24-Hour Independent Expenditure Report. Independent expenditures that total $1,000 must be reported as 24-hour independent expenditures during the 90 days immediately preceding the election.</a:t>
          </a:r>
        </a:p>
      </dgm:t>
    </dgm:pt>
    <dgm:pt modelId="{6629EED6-7AE7-4970-8FF0-A910B5C06619}" type="parTrans" cxnId="{4F48B13F-729E-4F91-A7F8-4BF2C5F92424}">
      <dgm:prSet/>
      <dgm:spPr/>
      <dgm:t>
        <a:bodyPr/>
        <a:lstStyle/>
        <a:p>
          <a:endParaRPr lang="en-US"/>
        </a:p>
      </dgm:t>
    </dgm:pt>
    <dgm:pt modelId="{4B7C7FC9-76FF-4602-AD08-55A7D658531E}" type="sibTrans" cxnId="{4F48B13F-729E-4F91-A7F8-4BF2C5F92424}">
      <dgm:prSet/>
      <dgm:spPr/>
      <dgm:t>
        <a:bodyPr/>
        <a:lstStyle/>
        <a:p>
          <a:endParaRPr lang="en-US"/>
        </a:p>
      </dgm:t>
    </dgm:pt>
    <dgm:pt modelId="{A1873D62-F24C-4876-B068-5E24086B8D18}">
      <dgm:prSet/>
      <dgm:spPr/>
      <dgm:t>
        <a:bodyPr/>
        <a:lstStyle/>
        <a:p>
          <a:r>
            <a:rPr lang="en-US" b="1" dirty="0">
              <a:solidFill>
                <a:schemeClr val="tx1"/>
              </a:solidFill>
            </a:rPr>
            <a:t>Form 497</a:t>
          </a:r>
        </a:p>
      </dgm:t>
    </dgm:pt>
    <dgm:pt modelId="{07564EC9-9CC6-4E30-80A8-CEC5C3D6598F}" type="parTrans" cxnId="{9610E6B9-D4BA-405C-BB24-ECC0E02A5305}">
      <dgm:prSet/>
      <dgm:spPr/>
      <dgm:t>
        <a:bodyPr/>
        <a:lstStyle/>
        <a:p>
          <a:endParaRPr lang="en-US"/>
        </a:p>
      </dgm:t>
    </dgm:pt>
    <dgm:pt modelId="{F79C93BF-0D77-487D-B5D4-96CB9E098E78}" type="sibTrans" cxnId="{9610E6B9-D4BA-405C-BB24-ECC0E02A5305}">
      <dgm:prSet/>
      <dgm:spPr/>
      <dgm:t>
        <a:bodyPr/>
        <a:lstStyle/>
        <a:p>
          <a:endParaRPr lang="en-US"/>
        </a:p>
      </dgm:t>
    </dgm:pt>
    <dgm:pt modelId="{2E576C3D-C474-40E4-834F-910E7BE12ECA}">
      <dgm:prSet/>
      <dgm:spPr/>
      <dgm:t>
        <a:bodyPr/>
        <a:lstStyle/>
        <a:p>
          <a:r>
            <a:rPr lang="en-US" dirty="0"/>
            <a:t>24-Hour Contribution Report. State and local committees making or receiving contribution(s) that total $1,000 or more in the 90 days before an election. </a:t>
          </a:r>
        </a:p>
      </dgm:t>
    </dgm:pt>
    <dgm:pt modelId="{3E6BB2A6-FEB0-465A-BCB8-ACCBAAAFB433}" type="parTrans" cxnId="{31F708BC-D76C-4F1B-8653-2C77AB78130C}">
      <dgm:prSet/>
      <dgm:spPr/>
      <dgm:t>
        <a:bodyPr/>
        <a:lstStyle/>
        <a:p>
          <a:endParaRPr lang="en-US"/>
        </a:p>
      </dgm:t>
    </dgm:pt>
    <dgm:pt modelId="{EA28A680-2A40-4596-86FE-49EDEA392537}" type="sibTrans" cxnId="{31F708BC-D76C-4F1B-8653-2C77AB78130C}">
      <dgm:prSet/>
      <dgm:spPr/>
      <dgm:t>
        <a:bodyPr/>
        <a:lstStyle/>
        <a:p>
          <a:endParaRPr lang="en-US"/>
        </a:p>
      </dgm:t>
    </dgm:pt>
    <dgm:pt modelId="{B0F18117-C032-41C6-8F0D-474964887DDA}" type="pres">
      <dgm:prSet presAssocID="{A0E5C897-2E0E-43DC-9ECE-1B1983647294}" presName="Name0" presStyleCnt="0">
        <dgm:presLayoutVars>
          <dgm:dir/>
          <dgm:animLvl val="lvl"/>
          <dgm:resizeHandles val="exact"/>
        </dgm:presLayoutVars>
      </dgm:prSet>
      <dgm:spPr/>
    </dgm:pt>
    <dgm:pt modelId="{57038974-EC78-4340-B330-C904BDF8C627}" type="pres">
      <dgm:prSet presAssocID="{097ECB29-8A32-40BE-B60A-0EFB13B86084}" presName="linNode" presStyleCnt="0"/>
      <dgm:spPr/>
    </dgm:pt>
    <dgm:pt modelId="{51246475-95FA-48D6-9D50-34C133254052}" type="pres">
      <dgm:prSet presAssocID="{097ECB29-8A32-40BE-B60A-0EFB13B86084}" presName="parentText" presStyleLbl="alignNode1" presStyleIdx="0" presStyleCnt="5">
        <dgm:presLayoutVars>
          <dgm:chMax val="1"/>
          <dgm:bulletEnabled/>
        </dgm:presLayoutVars>
      </dgm:prSet>
      <dgm:spPr/>
    </dgm:pt>
    <dgm:pt modelId="{64670D23-D1E1-4A23-A3C2-1A17949C2992}" type="pres">
      <dgm:prSet presAssocID="{097ECB29-8A32-40BE-B60A-0EFB13B86084}" presName="descendantText" presStyleLbl="alignAccFollowNode1" presStyleIdx="0" presStyleCnt="5">
        <dgm:presLayoutVars>
          <dgm:bulletEnabled/>
        </dgm:presLayoutVars>
      </dgm:prSet>
      <dgm:spPr/>
    </dgm:pt>
    <dgm:pt modelId="{EFEC3D02-1075-4FA2-8D9E-E57FEF125DC6}" type="pres">
      <dgm:prSet presAssocID="{D1372A38-E8DD-4D7B-80A8-AA1BBFFD7C12}" presName="sp" presStyleCnt="0"/>
      <dgm:spPr/>
    </dgm:pt>
    <dgm:pt modelId="{FCA27393-3B76-4D59-A10B-0766D377672E}" type="pres">
      <dgm:prSet presAssocID="{E1738BDC-4D82-4C5D-AD27-5EE8B6BE6648}" presName="linNode" presStyleCnt="0"/>
      <dgm:spPr/>
    </dgm:pt>
    <dgm:pt modelId="{EACA3013-FACE-434A-B4B6-38ADB65EB1B0}" type="pres">
      <dgm:prSet presAssocID="{E1738BDC-4D82-4C5D-AD27-5EE8B6BE6648}" presName="parentText" presStyleLbl="alignNode1" presStyleIdx="1" presStyleCnt="5" custLinFactNeighborX="-1221">
        <dgm:presLayoutVars>
          <dgm:chMax val="1"/>
          <dgm:bulletEnabled/>
        </dgm:presLayoutVars>
      </dgm:prSet>
      <dgm:spPr/>
    </dgm:pt>
    <dgm:pt modelId="{9C936752-7347-44B8-92C4-B33BBAED5E34}" type="pres">
      <dgm:prSet presAssocID="{E1738BDC-4D82-4C5D-AD27-5EE8B6BE6648}" presName="descendantText" presStyleLbl="alignAccFollowNode1" presStyleIdx="1" presStyleCnt="5">
        <dgm:presLayoutVars>
          <dgm:bulletEnabled/>
        </dgm:presLayoutVars>
      </dgm:prSet>
      <dgm:spPr/>
    </dgm:pt>
    <dgm:pt modelId="{565354E1-2C2E-422F-8967-0662832FF1E3}" type="pres">
      <dgm:prSet presAssocID="{215AB4D6-6684-4AB6-B74C-6ED4ECA42D4F}" presName="sp" presStyleCnt="0"/>
      <dgm:spPr/>
    </dgm:pt>
    <dgm:pt modelId="{F6A23170-BE13-492F-B2E9-27E731E8DDDC}" type="pres">
      <dgm:prSet presAssocID="{0415B49E-620D-403D-9D50-109F1E675BE4}" presName="linNode" presStyleCnt="0"/>
      <dgm:spPr/>
    </dgm:pt>
    <dgm:pt modelId="{ECA7D578-60D0-46D7-81E2-D5556951DF5F}" type="pres">
      <dgm:prSet presAssocID="{0415B49E-620D-403D-9D50-109F1E675BE4}" presName="parentText" presStyleLbl="alignNode1" presStyleIdx="2" presStyleCnt="5">
        <dgm:presLayoutVars>
          <dgm:chMax val="1"/>
          <dgm:bulletEnabled/>
        </dgm:presLayoutVars>
      </dgm:prSet>
      <dgm:spPr/>
    </dgm:pt>
    <dgm:pt modelId="{6B5202A1-7791-42D5-974A-E980780E15CC}" type="pres">
      <dgm:prSet presAssocID="{0415B49E-620D-403D-9D50-109F1E675BE4}" presName="descendantText" presStyleLbl="alignAccFollowNode1" presStyleIdx="2" presStyleCnt="5">
        <dgm:presLayoutVars>
          <dgm:bulletEnabled/>
        </dgm:presLayoutVars>
      </dgm:prSet>
      <dgm:spPr/>
    </dgm:pt>
    <dgm:pt modelId="{B9E3F3C8-A65D-44BD-BA25-67D09AA5F86A}" type="pres">
      <dgm:prSet presAssocID="{27882003-D88E-45EF-B899-1E0D0E1EEC15}" presName="sp" presStyleCnt="0"/>
      <dgm:spPr/>
    </dgm:pt>
    <dgm:pt modelId="{91439720-D40B-4221-B0E2-02452D4E7B98}" type="pres">
      <dgm:prSet presAssocID="{1E5CDB6A-FEE8-4A4A-9C11-896C1FB4D849}" presName="linNode" presStyleCnt="0"/>
      <dgm:spPr/>
    </dgm:pt>
    <dgm:pt modelId="{600FDE61-80D8-4FA5-A94E-EF7ECF83F517}" type="pres">
      <dgm:prSet presAssocID="{1E5CDB6A-FEE8-4A4A-9C11-896C1FB4D849}" presName="parentText" presStyleLbl="alignNode1" presStyleIdx="3" presStyleCnt="5">
        <dgm:presLayoutVars>
          <dgm:chMax val="1"/>
          <dgm:bulletEnabled/>
        </dgm:presLayoutVars>
      </dgm:prSet>
      <dgm:spPr/>
    </dgm:pt>
    <dgm:pt modelId="{680D99B1-9641-4972-B307-59A3723D1FB9}" type="pres">
      <dgm:prSet presAssocID="{1E5CDB6A-FEE8-4A4A-9C11-896C1FB4D849}" presName="descendantText" presStyleLbl="alignAccFollowNode1" presStyleIdx="3" presStyleCnt="5">
        <dgm:presLayoutVars>
          <dgm:bulletEnabled/>
        </dgm:presLayoutVars>
      </dgm:prSet>
      <dgm:spPr/>
    </dgm:pt>
    <dgm:pt modelId="{E143250A-42B6-4683-9052-BEFBC7BDC3A9}" type="pres">
      <dgm:prSet presAssocID="{9E362002-53D1-492D-9E87-74223DBC4987}" presName="sp" presStyleCnt="0"/>
      <dgm:spPr/>
    </dgm:pt>
    <dgm:pt modelId="{EFBBF5F1-DD9B-42D2-8DE2-C8F3BDE27DCA}" type="pres">
      <dgm:prSet presAssocID="{A1873D62-F24C-4876-B068-5E24086B8D18}" presName="linNode" presStyleCnt="0"/>
      <dgm:spPr/>
    </dgm:pt>
    <dgm:pt modelId="{3E501FFF-BA9C-4B6E-AECD-E3FD1E3B70F5}" type="pres">
      <dgm:prSet presAssocID="{A1873D62-F24C-4876-B068-5E24086B8D18}" presName="parentText" presStyleLbl="alignNode1" presStyleIdx="4" presStyleCnt="5">
        <dgm:presLayoutVars>
          <dgm:chMax val="1"/>
          <dgm:bulletEnabled/>
        </dgm:presLayoutVars>
      </dgm:prSet>
      <dgm:spPr/>
    </dgm:pt>
    <dgm:pt modelId="{E5E0D944-B0BA-4815-BF17-29DA85192DFF}" type="pres">
      <dgm:prSet presAssocID="{A1873D62-F24C-4876-B068-5E24086B8D18}" presName="descendantText" presStyleLbl="alignAccFollowNode1" presStyleIdx="4" presStyleCnt="5">
        <dgm:presLayoutVars>
          <dgm:bulletEnabled/>
        </dgm:presLayoutVars>
      </dgm:prSet>
      <dgm:spPr/>
    </dgm:pt>
  </dgm:ptLst>
  <dgm:cxnLst>
    <dgm:cxn modelId="{15F70702-8CC7-41B2-9C8A-C1CB9FA7F7A4}" srcId="{097ECB29-8A32-40BE-B60A-0EFB13B86084}" destId="{DE789772-0193-4C9E-96E9-6E7049E5535A}" srcOrd="0" destOrd="0" parTransId="{B33E45BF-1FC6-43B2-8167-4C5F23ACFDEE}" sibTransId="{FE3ABCA8-FCD2-4454-AEA5-09A5996534B7}"/>
    <dgm:cxn modelId="{F9F7A202-97CC-4326-9912-6E41C9733A58}" type="presOf" srcId="{A1873D62-F24C-4876-B068-5E24086B8D18}" destId="{3E501FFF-BA9C-4B6E-AECD-E3FD1E3B70F5}" srcOrd="0" destOrd="0" presId="urn:microsoft.com/office/officeart/2016/7/layout/VerticalSolidActionList"/>
    <dgm:cxn modelId="{4F48B13F-729E-4F91-A7F8-4BF2C5F92424}" srcId="{1E5CDB6A-FEE8-4A4A-9C11-896C1FB4D849}" destId="{11A64241-EE96-455A-94FF-D1317C0BF8AB}" srcOrd="0" destOrd="0" parTransId="{6629EED6-7AE7-4970-8FF0-A910B5C06619}" sibTransId="{4B7C7FC9-76FF-4602-AD08-55A7D658531E}"/>
    <dgm:cxn modelId="{39F9CA4A-0D83-4CB1-8103-93A6999B6B7F}" type="presOf" srcId="{097ECB29-8A32-40BE-B60A-0EFB13B86084}" destId="{51246475-95FA-48D6-9D50-34C133254052}" srcOrd="0" destOrd="0" presId="urn:microsoft.com/office/officeart/2016/7/layout/VerticalSolidActionList"/>
    <dgm:cxn modelId="{3A414350-A200-41F0-BDCF-E0B60CE5303F}" type="presOf" srcId="{E1738BDC-4D82-4C5D-AD27-5EE8B6BE6648}" destId="{EACA3013-FACE-434A-B4B6-38ADB65EB1B0}" srcOrd="0" destOrd="0" presId="urn:microsoft.com/office/officeart/2016/7/layout/VerticalSolidActionList"/>
    <dgm:cxn modelId="{85DC6857-9D5D-4AD0-BC7C-732556DF81E7}" type="presOf" srcId="{2C76CD61-E1E2-4C99-A413-7AF8D03C6422}" destId="{6B5202A1-7791-42D5-974A-E980780E15CC}" srcOrd="0" destOrd="0" presId="urn:microsoft.com/office/officeart/2016/7/layout/VerticalSolidActionList"/>
    <dgm:cxn modelId="{0339F87F-63A8-4C22-8779-193A705F31E1}" srcId="{A0E5C897-2E0E-43DC-9ECE-1B1983647294}" destId="{E1738BDC-4D82-4C5D-AD27-5EE8B6BE6648}" srcOrd="1" destOrd="0" parTransId="{45FE4D56-C0CA-494F-90FF-4449139B5576}" sibTransId="{215AB4D6-6684-4AB6-B74C-6ED4ECA42D4F}"/>
    <dgm:cxn modelId="{B6AFB180-5BD2-43E5-8000-2642E802AECF}" type="presOf" srcId="{1E5CDB6A-FEE8-4A4A-9C11-896C1FB4D849}" destId="{600FDE61-80D8-4FA5-A94E-EF7ECF83F517}" srcOrd="0" destOrd="0" presId="urn:microsoft.com/office/officeart/2016/7/layout/VerticalSolidActionList"/>
    <dgm:cxn modelId="{1AA6F380-C43D-4573-8DBA-ED8F1A93B9CD}" type="presOf" srcId="{A0E5C897-2E0E-43DC-9ECE-1B1983647294}" destId="{B0F18117-C032-41C6-8F0D-474964887DDA}" srcOrd="0" destOrd="0" presId="urn:microsoft.com/office/officeart/2016/7/layout/VerticalSolidActionList"/>
    <dgm:cxn modelId="{03194383-A438-4EBE-92C4-17304591066D}" srcId="{E1738BDC-4D82-4C5D-AD27-5EE8B6BE6648}" destId="{E0302669-1891-4A2A-8C5C-AC8407921850}" srcOrd="0" destOrd="0" parTransId="{1FFF9957-9DA4-4ED6-8A6E-47AA7DCB1C5F}" sibTransId="{6FAD3671-5EB1-420E-B546-41FD41513BE6}"/>
    <dgm:cxn modelId="{E02C1887-6B51-4462-8C06-929187D19276}" type="presOf" srcId="{11A64241-EE96-455A-94FF-D1317C0BF8AB}" destId="{680D99B1-9641-4972-B307-59A3723D1FB9}" srcOrd="0" destOrd="0" presId="urn:microsoft.com/office/officeart/2016/7/layout/VerticalSolidActionList"/>
    <dgm:cxn modelId="{CEBFE2A1-C204-4035-AB1D-209E7F068436}" type="presOf" srcId="{0415B49E-620D-403D-9D50-109F1E675BE4}" destId="{ECA7D578-60D0-46D7-81E2-D5556951DF5F}" srcOrd="0" destOrd="0" presId="urn:microsoft.com/office/officeart/2016/7/layout/VerticalSolidActionList"/>
    <dgm:cxn modelId="{28E2E4A9-01B8-4BF3-8C49-CFD880154EFE}" srcId="{0415B49E-620D-403D-9D50-109F1E675BE4}" destId="{2C76CD61-E1E2-4C99-A413-7AF8D03C6422}" srcOrd="0" destOrd="0" parTransId="{1FAE8A13-AED4-44BB-9955-6DCEDFE8A003}" sibTransId="{00870FFA-E3AA-413F-A6CF-A9A5C5B63D21}"/>
    <dgm:cxn modelId="{9610E6B9-D4BA-405C-BB24-ECC0E02A5305}" srcId="{A0E5C897-2E0E-43DC-9ECE-1B1983647294}" destId="{A1873D62-F24C-4876-B068-5E24086B8D18}" srcOrd="4" destOrd="0" parTransId="{07564EC9-9CC6-4E30-80A8-CEC5C3D6598F}" sibTransId="{F79C93BF-0D77-487D-B5D4-96CB9E098E78}"/>
    <dgm:cxn modelId="{31F708BC-D76C-4F1B-8653-2C77AB78130C}" srcId="{A1873D62-F24C-4876-B068-5E24086B8D18}" destId="{2E576C3D-C474-40E4-834F-910E7BE12ECA}" srcOrd="0" destOrd="0" parTransId="{3E6BB2A6-FEB0-465A-BCB8-ACCBAAAFB433}" sibTransId="{EA28A680-2A40-4596-86FE-49EDEA392537}"/>
    <dgm:cxn modelId="{5671DDBE-8098-4B90-974D-18A08F9472FE}" srcId="{A0E5C897-2E0E-43DC-9ECE-1B1983647294}" destId="{097ECB29-8A32-40BE-B60A-0EFB13B86084}" srcOrd="0" destOrd="0" parTransId="{08FA160B-FEEC-4966-8E02-A337FFDE0E5D}" sibTransId="{D1372A38-E8DD-4D7B-80A8-AA1BBFFD7C12}"/>
    <dgm:cxn modelId="{60B7E5DC-DC74-4237-B54F-F31B1E59E61E}" srcId="{A0E5C897-2E0E-43DC-9ECE-1B1983647294}" destId="{0415B49E-620D-403D-9D50-109F1E675BE4}" srcOrd="2" destOrd="0" parTransId="{E62B133D-E543-4EE6-A25B-15283FA45AAD}" sibTransId="{27882003-D88E-45EF-B899-1E0D0E1EEC15}"/>
    <dgm:cxn modelId="{CC911FEA-3550-46A6-9EEB-90FF21388CC1}" srcId="{A0E5C897-2E0E-43DC-9ECE-1B1983647294}" destId="{1E5CDB6A-FEE8-4A4A-9C11-896C1FB4D849}" srcOrd="3" destOrd="0" parTransId="{1B18321E-1E9F-4DE5-898F-C827419A9139}" sibTransId="{9E362002-53D1-492D-9E87-74223DBC4987}"/>
    <dgm:cxn modelId="{E07771ED-6EC1-4527-A485-69DE85150618}" type="presOf" srcId="{2E576C3D-C474-40E4-834F-910E7BE12ECA}" destId="{E5E0D944-B0BA-4815-BF17-29DA85192DFF}" srcOrd="0" destOrd="0" presId="urn:microsoft.com/office/officeart/2016/7/layout/VerticalSolidActionList"/>
    <dgm:cxn modelId="{4318FDF0-3E7F-4B65-827E-04EBBF54CDD8}" type="presOf" srcId="{DE789772-0193-4C9E-96E9-6E7049E5535A}" destId="{64670D23-D1E1-4A23-A3C2-1A17949C2992}" srcOrd="0" destOrd="0" presId="urn:microsoft.com/office/officeart/2016/7/layout/VerticalSolidActionList"/>
    <dgm:cxn modelId="{60996EF7-804E-4B24-8E63-702FE48B2774}" type="presOf" srcId="{E0302669-1891-4A2A-8C5C-AC8407921850}" destId="{9C936752-7347-44B8-92C4-B33BBAED5E34}" srcOrd="0" destOrd="0" presId="urn:microsoft.com/office/officeart/2016/7/layout/VerticalSolidActionList"/>
    <dgm:cxn modelId="{82457A0C-7E03-44D1-A940-0FF2152AD95F}" type="presParOf" srcId="{B0F18117-C032-41C6-8F0D-474964887DDA}" destId="{57038974-EC78-4340-B330-C904BDF8C627}" srcOrd="0" destOrd="0" presId="urn:microsoft.com/office/officeart/2016/7/layout/VerticalSolidActionList"/>
    <dgm:cxn modelId="{652B6C83-7DEC-47B6-82EA-CFDE04B0281E}" type="presParOf" srcId="{57038974-EC78-4340-B330-C904BDF8C627}" destId="{51246475-95FA-48D6-9D50-34C133254052}" srcOrd="0" destOrd="0" presId="urn:microsoft.com/office/officeart/2016/7/layout/VerticalSolidActionList"/>
    <dgm:cxn modelId="{C40943A2-9DFD-47DE-B530-EBC847DB9FC5}" type="presParOf" srcId="{57038974-EC78-4340-B330-C904BDF8C627}" destId="{64670D23-D1E1-4A23-A3C2-1A17949C2992}" srcOrd="1" destOrd="0" presId="urn:microsoft.com/office/officeart/2016/7/layout/VerticalSolidActionList"/>
    <dgm:cxn modelId="{20FBD78F-D1E0-4545-AFC2-1510D9146E63}" type="presParOf" srcId="{B0F18117-C032-41C6-8F0D-474964887DDA}" destId="{EFEC3D02-1075-4FA2-8D9E-E57FEF125DC6}" srcOrd="1" destOrd="0" presId="urn:microsoft.com/office/officeart/2016/7/layout/VerticalSolidActionList"/>
    <dgm:cxn modelId="{A9452B93-F601-4F93-8854-7F8B46D9903D}" type="presParOf" srcId="{B0F18117-C032-41C6-8F0D-474964887DDA}" destId="{FCA27393-3B76-4D59-A10B-0766D377672E}" srcOrd="2" destOrd="0" presId="urn:microsoft.com/office/officeart/2016/7/layout/VerticalSolidActionList"/>
    <dgm:cxn modelId="{6E64016E-468E-4185-8D87-F1F86BDCD8BF}" type="presParOf" srcId="{FCA27393-3B76-4D59-A10B-0766D377672E}" destId="{EACA3013-FACE-434A-B4B6-38ADB65EB1B0}" srcOrd="0" destOrd="0" presId="urn:microsoft.com/office/officeart/2016/7/layout/VerticalSolidActionList"/>
    <dgm:cxn modelId="{6C1D5E84-BB5D-4910-8D77-994912E68F93}" type="presParOf" srcId="{FCA27393-3B76-4D59-A10B-0766D377672E}" destId="{9C936752-7347-44B8-92C4-B33BBAED5E34}" srcOrd="1" destOrd="0" presId="urn:microsoft.com/office/officeart/2016/7/layout/VerticalSolidActionList"/>
    <dgm:cxn modelId="{96E8752C-5F41-4B6A-AAD7-FFD46B162D59}" type="presParOf" srcId="{B0F18117-C032-41C6-8F0D-474964887DDA}" destId="{565354E1-2C2E-422F-8967-0662832FF1E3}" srcOrd="3" destOrd="0" presId="urn:microsoft.com/office/officeart/2016/7/layout/VerticalSolidActionList"/>
    <dgm:cxn modelId="{EDC3A139-8CF4-496D-A59B-6CE1CA623ADB}" type="presParOf" srcId="{B0F18117-C032-41C6-8F0D-474964887DDA}" destId="{F6A23170-BE13-492F-B2E9-27E731E8DDDC}" srcOrd="4" destOrd="0" presId="urn:microsoft.com/office/officeart/2016/7/layout/VerticalSolidActionList"/>
    <dgm:cxn modelId="{A46432A5-A6B8-4BB8-837F-BE9052E5E71A}" type="presParOf" srcId="{F6A23170-BE13-492F-B2E9-27E731E8DDDC}" destId="{ECA7D578-60D0-46D7-81E2-D5556951DF5F}" srcOrd="0" destOrd="0" presId="urn:microsoft.com/office/officeart/2016/7/layout/VerticalSolidActionList"/>
    <dgm:cxn modelId="{9EC09689-5032-4AA0-801A-276CEDA02337}" type="presParOf" srcId="{F6A23170-BE13-492F-B2E9-27E731E8DDDC}" destId="{6B5202A1-7791-42D5-974A-E980780E15CC}" srcOrd="1" destOrd="0" presId="urn:microsoft.com/office/officeart/2016/7/layout/VerticalSolidActionList"/>
    <dgm:cxn modelId="{7DBB89D4-BDDD-40FD-8A37-D475E4EFDF46}" type="presParOf" srcId="{B0F18117-C032-41C6-8F0D-474964887DDA}" destId="{B9E3F3C8-A65D-44BD-BA25-67D09AA5F86A}" srcOrd="5" destOrd="0" presId="urn:microsoft.com/office/officeart/2016/7/layout/VerticalSolidActionList"/>
    <dgm:cxn modelId="{C0E473A1-8046-45C0-BE5C-C383B3F809AF}" type="presParOf" srcId="{B0F18117-C032-41C6-8F0D-474964887DDA}" destId="{91439720-D40B-4221-B0E2-02452D4E7B98}" srcOrd="6" destOrd="0" presId="urn:microsoft.com/office/officeart/2016/7/layout/VerticalSolidActionList"/>
    <dgm:cxn modelId="{818238FD-67D1-4273-9632-2EC4DEC8F414}" type="presParOf" srcId="{91439720-D40B-4221-B0E2-02452D4E7B98}" destId="{600FDE61-80D8-4FA5-A94E-EF7ECF83F517}" srcOrd="0" destOrd="0" presId="urn:microsoft.com/office/officeart/2016/7/layout/VerticalSolidActionList"/>
    <dgm:cxn modelId="{89141521-096C-45C0-907B-B5FAF994E784}" type="presParOf" srcId="{91439720-D40B-4221-B0E2-02452D4E7B98}" destId="{680D99B1-9641-4972-B307-59A3723D1FB9}" srcOrd="1" destOrd="0" presId="urn:microsoft.com/office/officeart/2016/7/layout/VerticalSolidActionList"/>
    <dgm:cxn modelId="{AFE15D83-C5F5-4CF4-AECF-3C1A519AA616}" type="presParOf" srcId="{B0F18117-C032-41C6-8F0D-474964887DDA}" destId="{E143250A-42B6-4683-9052-BEFBC7BDC3A9}" srcOrd="7" destOrd="0" presId="urn:microsoft.com/office/officeart/2016/7/layout/VerticalSolidActionList"/>
    <dgm:cxn modelId="{8B9FB78A-F19B-4C14-B7E7-9D79109F69C5}" type="presParOf" srcId="{B0F18117-C032-41C6-8F0D-474964887DDA}" destId="{EFBBF5F1-DD9B-42D2-8DE2-C8F3BDE27DCA}" srcOrd="8" destOrd="0" presId="urn:microsoft.com/office/officeart/2016/7/layout/VerticalSolidActionList"/>
    <dgm:cxn modelId="{FC1ADC45-F5F8-4A11-945D-E69FE7C889F9}" type="presParOf" srcId="{EFBBF5F1-DD9B-42D2-8DE2-C8F3BDE27DCA}" destId="{3E501FFF-BA9C-4B6E-AECD-E3FD1E3B70F5}" srcOrd="0" destOrd="0" presId="urn:microsoft.com/office/officeart/2016/7/layout/VerticalSolidActionList"/>
    <dgm:cxn modelId="{49221D6D-FC7E-4B58-87DA-474B2D944B24}" type="presParOf" srcId="{EFBBF5F1-DD9B-42D2-8DE2-C8F3BDE27DCA}" destId="{E5E0D944-B0BA-4815-BF17-29DA85192DF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676CC3-7505-470E-850A-362DE47B60A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94DF83-4D1D-4D96-896B-CFB80CFA4804}">
      <dgm:prSet/>
      <dgm:spPr/>
      <dgm:t>
        <a:bodyPr/>
        <a:lstStyle/>
        <a:p>
          <a:pPr>
            <a:lnSpc>
              <a:spcPct val="100000"/>
            </a:lnSpc>
          </a:pPr>
          <a:r>
            <a:rPr lang="en-US" dirty="0"/>
            <a:t>File online with </a:t>
          </a:r>
          <a:r>
            <a:rPr lang="en-US" dirty="0" err="1"/>
            <a:t>NetFile</a:t>
          </a:r>
          <a:r>
            <a:rPr lang="en-US" dirty="0"/>
            <a:t>. To set up an account for school or special district candidates go online to </a:t>
          </a:r>
          <a:r>
            <a:rPr lang="en-US" b="1" dirty="0">
              <a:solidFill>
                <a:schemeClr val="accent1"/>
              </a:solidFill>
            </a:rPr>
            <a:t>www.votescount.us </a:t>
          </a:r>
          <a:r>
            <a:rPr lang="en-US" dirty="0"/>
            <a:t>or contact Mari Segura at 831-454-2408 or </a:t>
          </a:r>
          <a:r>
            <a:rPr lang="en-US" b="1" dirty="0">
              <a:hlinkClick xmlns:r="http://schemas.openxmlformats.org/officeDocument/2006/relationships" r:id="rId1"/>
            </a:rPr>
            <a:t>mari.segura@santacruzcounty.us</a:t>
          </a:r>
          <a:br>
            <a:rPr lang="en-US" b="1" dirty="0"/>
          </a:br>
          <a:r>
            <a:rPr lang="en-US" b="0" dirty="0"/>
            <a:t>For city candidates, contact Tracy Ferrara at 831-440-5600 or email </a:t>
          </a:r>
          <a:r>
            <a:rPr lang="en-US" b="1"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tferrara@scottsvalley.org</a:t>
          </a:r>
          <a:endParaRPr lang="en-US" b="0" dirty="0"/>
        </a:p>
      </dgm:t>
    </dgm:pt>
    <dgm:pt modelId="{98BC17EA-DB99-4DE6-B8FD-1E654A482359}" type="parTrans" cxnId="{3AB84379-1CAC-48BD-A4BD-029B8367A350}">
      <dgm:prSet/>
      <dgm:spPr/>
      <dgm:t>
        <a:bodyPr/>
        <a:lstStyle/>
        <a:p>
          <a:endParaRPr lang="en-US"/>
        </a:p>
      </dgm:t>
    </dgm:pt>
    <dgm:pt modelId="{50751ACA-E2C8-48BF-8595-C4062E70C24F}" type="sibTrans" cxnId="{3AB84379-1CAC-48BD-A4BD-029B8367A350}">
      <dgm:prSet/>
      <dgm:spPr/>
      <dgm:t>
        <a:bodyPr/>
        <a:lstStyle/>
        <a:p>
          <a:endParaRPr lang="en-US"/>
        </a:p>
      </dgm:t>
    </dgm:pt>
    <dgm:pt modelId="{B5E09DF0-F136-47B2-8EF6-A8C256908D57}">
      <dgm:prSet/>
      <dgm:spPr/>
      <dgm:t>
        <a:bodyPr/>
        <a:lstStyle/>
        <a:p>
          <a:pPr>
            <a:lnSpc>
              <a:spcPct val="100000"/>
            </a:lnSpc>
          </a:pPr>
          <a:r>
            <a:rPr lang="en-US"/>
            <a:t>As a candidate, you are required to file a Form 700. It is a public document where you will disclose your financial interests. </a:t>
          </a:r>
        </a:p>
      </dgm:t>
    </dgm:pt>
    <dgm:pt modelId="{1478E46B-9041-42D8-92A3-17AA73E355AE}" type="parTrans" cxnId="{CA5F2693-53D8-45F8-AA42-0987F486C883}">
      <dgm:prSet/>
      <dgm:spPr/>
      <dgm:t>
        <a:bodyPr/>
        <a:lstStyle/>
        <a:p>
          <a:endParaRPr lang="en-US"/>
        </a:p>
      </dgm:t>
    </dgm:pt>
    <dgm:pt modelId="{6E9FC536-F0AD-4957-A152-5D64618F4DCF}" type="sibTrans" cxnId="{CA5F2693-53D8-45F8-AA42-0987F486C883}">
      <dgm:prSet/>
      <dgm:spPr/>
      <dgm:t>
        <a:bodyPr/>
        <a:lstStyle/>
        <a:p>
          <a:endParaRPr lang="en-US"/>
        </a:p>
      </dgm:t>
    </dgm:pt>
    <dgm:pt modelId="{547997C2-8307-405B-B918-3075EA61398A}">
      <dgm:prSet/>
      <dgm:spPr/>
      <dgm:t>
        <a:bodyPr/>
        <a:lstStyle/>
        <a:p>
          <a:pPr>
            <a:lnSpc>
              <a:spcPct val="100000"/>
            </a:lnSpc>
          </a:pPr>
          <a:r>
            <a:rPr lang="en-US"/>
            <a:t>The Form 700 provides transparency and ensures accountability in governmental decisions.</a:t>
          </a:r>
        </a:p>
      </dgm:t>
    </dgm:pt>
    <dgm:pt modelId="{B829AEFE-CE88-4920-8B0B-89A9C050B111}" type="parTrans" cxnId="{D3D6B618-DBE4-4D58-B041-F59EACBDB6D3}">
      <dgm:prSet/>
      <dgm:spPr/>
      <dgm:t>
        <a:bodyPr/>
        <a:lstStyle/>
        <a:p>
          <a:endParaRPr lang="en-US"/>
        </a:p>
      </dgm:t>
    </dgm:pt>
    <dgm:pt modelId="{6BEE0337-04FA-4060-9FA9-C7F044AF1C75}" type="sibTrans" cxnId="{D3D6B618-DBE4-4D58-B041-F59EACBDB6D3}">
      <dgm:prSet/>
      <dgm:spPr/>
      <dgm:t>
        <a:bodyPr/>
        <a:lstStyle/>
        <a:p>
          <a:endParaRPr lang="en-US"/>
        </a:p>
      </dgm:t>
    </dgm:pt>
    <dgm:pt modelId="{E4F4982C-A53D-4613-838F-E69DB3109108}" type="pres">
      <dgm:prSet presAssocID="{2E676CC3-7505-470E-850A-362DE47B60A8}" presName="root" presStyleCnt="0">
        <dgm:presLayoutVars>
          <dgm:dir/>
          <dgm:resizeHandles val="exact"/>
        </dgm:presLayoutVars>
      </dgm:prSet>
      <dgm:spPr/>
    </dgm:pt>
    <dgm:pt modelId="{49FD0BF7-47FF-4601-8328-3B9DAECF38DC}" type="pres">
      <dgm:prSet presAssocID="{F194DF83-4D1D-4D96-896B-CFB80CFA4804}" presName="compNode" presStyleCnt="0"/>
      <dgm:spPr/>
    </dgm:pt>
    <dgm:pt modelId="{58C7DC49-28C9-4E63-8E0B-44DEACD4666C}" type="pres">
      <dgm:prSet presAssocID="{F194DF83-4D1D-4D96-896B-CFB80CFA4804}" presName="bgRect" presStyleLbl="bgShp" presStyleIdx="0" presStyleCnt="3"/>
      <dgm:spPr/>
    </dgm:pt>
    <dgm:pt modelId="{953E0B20-A10B-4B4A-9099-7299B3563EE9}" type="pres">
      <dgm:prSet presAssocID="{F194DF83-4D1D-4D96-896B-CFB80CFA4804}" presName="iconRect" presStyleLbl="node1" presStyleIdx="0"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aptop"/>
        </a:ext>
      </dgm:extLst>
    </dgm:pt>
    <dgm:pt modelId="{1613C4A0-0AEF-4EFA-8CDA-74762B422CD1}" type="pres">
      <dgm:prSet presAssocID="{F194DF83-4D1D-4D96-896B-CFB80CFA4804}" presName="spaceRect" presStyleCnt="0"/>
      <dgm:spPr/>
    </dgm:pt>
    <dgm:pt modelId="{A91BC9DE-EF03-49F4-BCBD-3E4AA3086EEC}" type="pres">
      <dgm:prSet presAssocID="{F194DF83-4D1D-4D96-896B-CFB80CFA4804}" presName="parTx" presStyleLbl="revTx" presStyleIdx="0" presStyleCnt="3">
        <dgm:presLayoutVars>
          <dgm:chMax val="0"/>
          <dgm:chPref val="0"/>
        </dgm:presLayoutVars>
      </dgm:prSet>
      <dgm:spPr/>
    </dgm:pt>
    <dgm:pt modelId="{1F3A2EBD-AF12-4E6A-858E-6AE1CBFD50E8}" type="pres">
      <dgm:prSet presAssocID="{50751ACA-E2C8-48BF-8595-C4062E70C24F}" presName="sibTrans" presStyleCnt="0"/>
      <dgm:spPr/>
    </dgm:pt>
    <dgm:pt modelId="{5F471E05-0407-44E7-826A-32403763A197}" type="pres">
      <dgm:prSet presAssocID="{B5E09DF0-F136-47B2-8EF6-A8C256908D57}" presName="compNode" presStyleCnt="0"/>
      <dgm:spPr/>
    </dgm:pt>
    <dgm:pt modelId="{DEEB0345-7348-46C0-B93D-F00E2350492B}" type="pres">
      <dgm:prSet presAssocID="{B5E09DF0-F136-47B2-8EF6-A8C256908D57}" presName="bgRect" presStyleLbl="bgShp" presStyleIdx="1" presStyleCnt="3"/>
      <dgm:spPr/>
    </dgm:pt>
    <dgm:pt modelId="{439D9C1A-FE24-41C6-8E3A-9D157BFE1D90}" type="pres">
      <dgm:prSet presAssocID="{B5E09DF0-F136-47B2-8EF6-A8C256908D57}" presName="iconRect" presStyleLbl="node1" presStyleIdx="1"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a:ext>
      </dgm:extLst>
    </dgm:pt>
    <dgm:pt modelId="{F0F555A4-7630-40BF-B329-CF7F33383461}" type="pres">
      <dgm:prSet presAssocID="{B5E09DF0-F136-47B2-8EF6-A8C256908D57}" presName="spaceRect" presStyleCnt="0"/>
      <dgm:spPr/>
    </dgm:pt>
    <dgm:pt modelId="{BE0EF01F-BACF-4C33-B145-8B0A70ADA2A5}" type="pres">
      <dgm:prSet presAssocID="{B5E09DF0-F136-47B2-8EF6-A8C256908D57}" presName="parTx" presStyleLbl="revTx" presStyleIdx="1" presStyleCnt="3">
        <dgm:presLayoutVars>
          <dgm:chMax val="0"/>
          <dgm:chPref val="0"/>
        </dgm:presLayoutVars>
      </dgm:prSet>
      <dgm:spPr/>
    </dgm:pt>
    <dgm:pt modelId="{6C3671AF-B96C-4212-AF14-F78395442A04}" type="pres">
      <dgm:prSet presAssocID="{6E9FC536-F0AD-4957-A152-5D64618F4DCF}" presName="sibTrans" presStyleCnt="0"/>
      <dgm:spPr/>
    </dgm:pt>
    <dgm:pt modelId="{4F607450-93D7-4BC6-A0E7-16465BAF8B4B}" type="pres">
      <dgm:prSet presAssocID="{547997C2-8307-405B-B918-3075EA61398A}" presName="compNode" presStyleCnt="0"/>
      <dgm:spPr/>
    </dgm:pt>
    <dgm:pt modelId="{CA518CD4-995F-463F-A57B-86A34652BEC0}" type="pres">
      <dgm:prSet presAssocID="{547997C2-8307-405B-B918-3075EA61398A}" presName="bgRect" presStyleLbl="bgShp" presStyleIdx="2" presStyleCnt="3"/>
      <dgm:spPr/>
    </dgm:pt>
    <dgm:pt modelId="{767BC764-5F91-4C1B-AE12-E5D94F737AB0}" type="pres">
      <dgm:prSet presAssocID="{547997C2-8307-405B-B918-3075EA61398A}" presName="iconRect" presStyleLbl="node1" presStyleIdx="2" presStyleCnt="3"/>
      <dgm:spPr>
        <a:blipFill>
          <a:blip xmlns:r="http://schemas.openxmlformats.org/officeDocument/2006/relationships" r:embed="rId7">
            <a:duotone>
              <a:prstClr val="black"/>
              <a:schemeClr val="accent1">
                <a:tint val="45000"/>
                <a:satMod val="400000"/>
              </a:schemeClr>
            </a:duotone>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cales of justice"/>
        </a:ext>
      </dgm:extLst>
    </dgm:pt>
    <dgm:pt modelId="{BB364B8C-2E3F-41B3-823B-E82E4A1EA78A}" type="pres">
      <dgm:prSet presAssocID="{547997C2-8307-405B-B918-3075EA61398A}" presName="spaceRect" presStyleCnt="0"/>
      <dgm:spPr/>
    </dgm:pt>
    <dgm:pt modelId="{967B34B1-0A3F-44D3-9AA7-3EEB44F38AC5}" type="pres">
      <dgm:prSet presAssocID="{547997C2-8307-405B-B918-3075EA61398A}" presName="parTx" presStyleLbl="revTx" presStyleIdx="2" presStyleCnt="3">
        <dgm:presLayoutVars>
          <dgm:chMax val="0"/>
          <dgm:chPref val="0"/>
        </dgm:presLayoutVars>
      </dgm:prSet>
      <dgm:spPr/>
    </dgm:pt>
  </dgm:ptLst>
  <dgm:cxnLst>
    <dgm:cxn modelId="{38F0E801-3C84-46DC-8C3D-A77DB4876EE7}" type="presOf" srcId="{F194DF83-4D1D-4D96-896B-CFB80CFA4804}" destId="{A91BC9DE-EF03-49F4-BCBD-3E4AA3086EEC}" srcOrd="0" destOrd="0" presId="urn:microsoft.com/office/officeart/2018/2/layout/IconVerticalSolidList"/>
    <dgm:cxn modelId="{D3D6B618-DBE4-4D58-B041-F59EACBDB6D3}" srcId="{2E676CC3-7505-470E-850A-362DE47B60A8}" destId="{547997C2-8307-405B-B918-3075EA61398A}" srcOrd="2" destOrd="0" parTransId="{B829AEFE-CE88-4920-8B0B-89A9C050B111}" sibTransId="{6BEE0337-04FA-4060-9FA9-C7F044AF1C75}"/>
    <dgm:cxn modelId="{26289857-C58F-486D-92E9-F2A52DB22E0A}" type="presOf" srcId="{547997C2-8307-405B-B918-3075EA61398A}" destId="{967B34B1-0A3F-44D3-9AA7-3EEB44F38AC5}" srcOrd="0" destOrd="0" presId="urn:microsoft.com/office/officeart/2018/2/layout/IconVerticalSolidList"/>
    <dgm:cxn modelId="{3AB84379-1CAC-48BD-A4BD-029B8367A350}" srcId="{2E676CC3-7505-470E-850A-362DE47B60A8}" destId="{F194DF83-4D1D-4D96-896B-CFB80CFA4804}" srcOrd="0" destOrd="0" parTransId="{98BC17EA-DB99-4DE6-B8FD-1E654A482359}" sibTransId="{50751ACA-E2C8-48BF-8595-C4062E70C24F}"/>
    <dgm:cxn modelId="{A081D35A-1885-4B18-9B98-7F90892EF97F}" type="presOf" srcId="{2E676CC3-7505-470E-850A-362DE47B60A8}" destId="{E4F4982C-A53D-4613-838F-E69DB3109108}" srcOrd="0" destOrd="0" presId="urn:microsoft.com/office/officeart/2018/2/layout/IconVerticalSolidList"/>
    <dgm:cxn modelId="{CA5F2693-53D8-45F8-AA42-0987F486C883}" srcId="{2E676CC3-7505-470E-850A-362DE47B60A8}" destId="{B5E09DF0-F136-47B2-8EF6-A8C256908D57}" srcOrd="1" destOrd="0" parTransId="{1478E46B-9041-42D8-92A3-17AA73E355AE}" sibTransId="{6E9FC536-F0AD-4957-A152-5D64618F4DCF}"/>
    <dgm:cxn modelId="{AA2DEFE2-CFB3-42AC-84F3-7411E2B70FDF}" type="presOf" srcId="{B5E09DF0-F136-47B2-8EF6-A8C256908D57}" destId="{BE0EF01F-BACF-4C33-B145-8B0A70ADA2A5}" srcOrd="0" destOrd="0" presId="urn:microsoft.com/office/officeart/2018/2/layout/IconVerticalSolidList"/>
    <dgm:cxn modelId="{EAC38630-0B1C-4A29-B685-6D2AF9E1CED6}" type="presParOf" srcId="{E4F4982C-A53D-4613-838F-E69DB3109108}" destId="{49FD0BF7-47FF-4601-8328-3B9DAECF38DC}" srcOrd="0" destOrd="0" presId="urn:microsoft.com/office/officeart/2018/2/layout/IconVerticalSolidList"/>
    <dgm:cxn modelId="{39EAC699-C28B-4B42-A2EF-9ADD52FEEBD4}" type="presParOf" srcId="{49FD0BF7-47FF-4601-8328-3B9DAECF38DC}" destId="{58C7DC49-28C9-4E63-8E0B-44DEACD4666C}" srcOrd="0" destOrd="0" presId="urn:microsoft.com/office/officeart/2018/2/layout/IconVerticalSolidList"/>
    <dgm:cxn modelId="{F977E10C-DACA-4F10-8209-17199663E564}" type="presParOf" srcId="{49FD0BF7-47FF-4601-8328-3B9DAECF38DC}" destId="{953E0B20-A10B-4B4A-9099-7299B3563EE9}" srcOrd="1" destOrd="0" presId="urn:microsoft.com/office/officeart/2018/2/layout/IconVerticalSolidList"/>
    <dgm:cxn modelId="{3C11DBB8-62B7-44D2-872C-4EDD60CFAAD0}" type="presParOf" srcId="{49FD0BF7-47FF-4601-8328-3B9DAECF38DC}" destId="{1613C4A0-0AEF-4EFA-8CDA-74762B422CD1}" srcOrd="2" destOrd="0" presId="urn:microsoft.com/office/officeart/2018/2/layout/IconVerticalSolidList"/>
    <dgm:cxn modelId="{38044C93-E95E-43B8-A2C0-2F9FE85F676B}" type="presParOf" srcId="{49FD0BF7-47FF-4601-8328-3B9DAECF38DC}" destId="{A91BC9DE-EF03-49F4-BCBD-3E4AA3086EEC}" srcOrd="3" destOrd="0" presId="urn:microsoft.com/office/officeart/2018/2/layout/IconVerticalSolidList"/>
    <dgm:cxn modelId="{17F7A042-B833-4E7E-893A-D2CB6D232AF9}" type="presParOf" srcId="{E4F4982C-A53D-4613-838F-E69DB3109108}" destId="{1F3A2EBD-AF12-4E6A-858E-6AE1CBFD50E8}" srcOrd="1" destOrd="0" presId="urn:microsoft.com/office/officeart/2018/2/layout/IconVerticalSolidList"/>
    <dgm:cxn modelId="{58DC95BB-7702-4767-BAEA-8E8CA933E2B3}" type="presParOf" srcId="{E4F4982C-A53D-4613-838F-E69DB3109108}" destId="{5F471E05-0407-44E7-826A-32403763A197}" srcOrd="2" destOrd="0" presId="urn:microsoft.com/office/officeart/2018/2/layout/IconVerticalSolidList"/>
    <dgm:cxn modelId="{751A5631-C47D-479D-A54D-010BF8EB0053}" type="presParOf" srcId="{5F471E05-0407-44E7-826A-32403763A197}" destId="{DEEB0345-7348-46C0-B93D-F00E2350492B}" srcOrd="0" destOrd="0" presId="urn:microsoft.com/office/officeart/2018/2/layout/IconVerticalSolidList"/>
    <dgm:cxn modelId="{BBBEE3D4-A53B-49F3-9C2C-CD9A48F395BD}" type="presParOf" srcId="{5F471E05-0407-44E7-826A-32403763A197}" destId="{439D9C1A-FE24-41C6-8E3A-9D157BFE1D90}" srcOrd="1" destOrd="0" presId="urn:microsoft.com/office/officeart/2018/2/layout/IconVerticalSolidList"/>
    <dgm:cxn modelId="{EF4A2002-B05F-4BB3-8A12-A83B5E8BD547}" type="presParOf" srcId="{5F471E05-0407-44E7-826A-32403763A197}" destId="{F0F555A4-7630-40BF-B329-CF7F33383461}" srcOrd="2" destOrd="0" presId="urn:microsoft.com/office/officeart/2018/2/layout/IconVerticalSolidList"/>
    <dgm:cxn modelId="{453E9846-80CA-4E3A-9F06-52A6A6FDD4DB}" type="presParOf" srcId="{5F471E05-0407-44E7-826A-32403763A197}" destId="{BE0EF01F-BACF-4C33-B145-8B0A70ADA2A5}" srcOrd="3" destOrd="0" presId="urn:microsoft.com/office/officeart/2018/2/layout/IconVerticalSolidList"/>
    <dgm:cxn modelId="{D4529863-BE17-4425-B011-05ABDAD989DC}" type="presParOf" srcId="{E4F4982C-A53D-4613-838F-E69DB3109108}" destId="{6C3671AF-B96C-4212-AF14-F78395442A04}" srcOrd="3" destOrd="0" presId="urn:microsoft.com/office/officeart/2018/2/layout/IconVerticalSolidList"/>
    <dgm:cxn modelId="{41B38352-3ED5-4351-B034-E1E47F5083F8}" type="presParOf" srcId="{E4F4982C-A53D-4613-838F-E69DB3109108}" destId="{4F607450-93D7-4BC6-A0E7-16465BAF8B4B}" srcOrd="4" destOrd="0" presId="urn:microsoft.com/office/officeart/2018/2/layout/IconVerticalSolidList"/>
    <dgm:cxn modelId="{0F5EECCF-C14B-493C-8101-7E7D2D1CD207}" type="presParOf" srcId="{4F607450-93D7-4BC6-A0E7-16465BAF8B4B}" destId="{CA518CD4-995F-463F-A57B-86A34652BEC0}" srcOrd="0" destOrd="0" presId="urn:microsoft.com/office/officeart/2018/2/layout/IconVerticalSolidList"/>
    <dgm:cxn modelId="{1C2C474F-3619-48B5-9363-5B3E6D74BC17}" type="presParOf" srcId="{4F607450-93D7-4BC6-A0E7-16465BAF8B4B}" destId="{767BC764-5F91-4C1B-AE12-E5D94F737AB0}" srcOrd="1" destOrd="0" presId="urn:microsoft.com/office/officeart/2018/2/layout/IconVerticalSolidList"/>
    <dgm:cxn modelId="{DF6A2D08-3587-4CD0-AF04-4F953EE1223D}" type="presParOf" srcId="{4F607450-93D7-4BC6-A0E7-16465BAF8B4B}" destId="{BB364B8C-2E3F-41B3-823B-E82E4A1EA78A}" srcOrd="2" destOrd="0" presId="urn:microsoft.com/office/officeart/2018/2/layout/IconVerticalSolidList"/>
    <dgm:cxn modelId="{D93D8EA1-7895-433F-8908-C20DC2929B2A}" type="presParOf" srcId="{4F607450-93D7-4BC6-A0E7-16465BAF8B4B}" destId="{967B34B1-0A3F-44D3-9AA7-3EEB44F38A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6C4137-D1DD-4B26-AD13-50C61E361DC9}"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90EC1062-EBBC-49B1-851F-123CF5672B24}">
      <dgm:prSet/>
      <dgm:spPr/>
      <dgm:t>
        <a:bodyPr/>
        <a:lstStyle/>
        <a:p>
          <a:r>
            <a:rPr lang="en-US"/>
            <a:t>Persons who did not file a Declaration of Candidacy and fulfill their nomination requirements to place their name on the ballot may run for office as a write‑in candidate.  </a:t>
          </a:r>
        </a:p>
      </dgm:t>
    </dgm:pt>
    <dgm:pt modelId="{A6CCD954-0915-4A6E-83DB-E79908A4614A}" type="parTrans" cxnId="{88BEF048-8473-49E5-B48B-073BBBE29FC7}">
      <dgm:prSet/>
      <dgm:spPr/>
      <dgm:t>
        <a:bodyPr/>
        <a:lstStyle/>
        <a:p>
          <a:endParaRPr lang="en-US"/>
        </a:p>
      </dgm:t>
    </dgm:pt>
    <dgm:pt modelId="{CFBA4771-F695-4F4E-B025-4766427FF34B}" type="sibTrans" cxnId="{88BEF048-8473-49E5-B48B-073BBBE29FC7}">
      <dgm:prSet/>
      <dgm:spPr/>
      <dgm:t>
        <a:bodyPr/>
        <a:lstStyle/>
        <a:p>
          <a:endParaRPr lang="en-US"/>
        </a:p>
      </dgm:t>
    </dgm:pt>
    <dgm:pt modelId="{A5C90C4D-2E0C-4F6D-8E2C-FFCC7C3F51E4}">
      <dgm:prSet/>
      <dgm:spPr/>
      <dgm:t>
        <a:bodyPr/>
        <a:lstStyle/>
        <a:p>
          <a:r>
            <a:rPr lang="en-US"/>
            <a:t>Voters may write‑in any person they wish for any office regardless of whether the person has qualified or not.  However, the votes will only be tabulated for qualified write-in candidates.</a:t>
          </a:r>
        </a:p>
      </dgm:t>
    </dgm:pt>
    <dgm:pt modelId="{CABBD4EA-7FF6-415E-B07B-6E50214FCEB1}" type="parTrans" cxnId="{B9B39FFF-6D9A-45EF-9B80-728506BF97B2}">
      <dgm:prSet/>
      <dgm:spPr/>
      <dgm:t>
        <a:bodyPr/>
        <a:lstStyle/>
        <a:p>
          <a:endParaRPr lang="en-US"/>
        </a:p>
      </dgm:t>
    </dgm:pt>
    <dgm:pt modelId="{00D2FE3E-DA75-4D81-A980-1878B00218FF}" type="sibTrans" cxnId="{B9B39FFF-6D9A-45EF-9B80-728506BF97B2}">
      <dgm:prSet/>
      <dgm:spPr/>
      <dgm:t>
        <a:bodyPr/>
        <a:lstStyle/>
        <a:p>
          <a:endParaRPr lang="en-US"/>
        </a:p>
      </dgm:t>
    </dgm:pt>
    <dgm:pt modelId="{5C6A21A4-91F3-46EC-A8F3-684E45565050}">
      <dgm:prSet/>
      <dgm:spPr/>
      <dgm:t>
        <a:bodyPr/>
        <a:lstStyle/>
        <a:p>
          <a:pPr algn="ctr"/>
          <a:r>
            <a:rPr lang="en-US" dirty="0"/>
            <a:t>To qualify as a write‑in candidate a person must the following documents:</a:t>
          </a:r>
        </a:p>
        <a:p>
          <a:pPr algn="l"/>
          <a:r>
            <a:rPr lang="en-US" i="1" dirty="0"/>
            <a:t>School &amp; Special District candidates file with the County Clerk.</a:t>
          </a:r>
        </a:p>
        <a:p>
          <a:pPr algn="l"/>
          <a:r>
            <a:rPr lang="en-US" i="1" dirty="0"/>
            <a:t>City Council candidates file with the City Clerk.</a:t>
          </a:r>
        </a:p>
      </dgm:t>
    </dgm:pt>
    <dgm:pt modelId="{292097D7-A8D8-4F29-BC67-A84C0B2DD225}" type="parTrans" cxnId="{54C89091-FE08-4940-A3AC-FE15DED6A5E0}">
      <dgm:prSet/>
      <dgm:spPr/>
      <dgm:t>
        <a:bodyPr/>
        <a:lstStyle/>
        <a:p>
          <a:endParaRPr lang="en-US"/>
        </a:p>
      </dgm:t>
    </dgm:pt>
    <dgm:pt modelId="{583CD712-5749-482D-9D94-EB1D137E66DA}" type="sibTrans" cxnId="{54C89091-FE08-4940-A3AC-FE15DED6A5E0}">
      <dgm:prSet/>
      <dgm:spPr/>
      <dgm:t>
        <a:bodyPr/>
        <a:lstStyle/>
        <a:p>
          <a:endParaRPr lang="en-US"/>
        </a:p>
      </dgm:t>
    </dgm:pt>
    <dgm:pt modelId="{C0320025-ADF0-406B-B98B-F61FF3140275}">
      <dgm:prSet/>
      <dgm:spPr/>
      <dgm:t>
        <a:bodyPr/>
        <a:lstStyle/>
        <a:p>
          <a:r>
            <a:rPr lang="en-US"/>
            <a:t>A “Statement of Write‑in Candidacy” which shall contain the candidate's name, residence address, a declaration stating that he or she is a write‑in candidate, the title of the office for which he or she is running and the date of the election. </a:t>
          </a:r>
        </a:p>
      </dgm:t>
    </dgm:pt>
    <dgm:pt modelId="{59118C7B-7FF6-4269-BBB8-295D4F9455BE}" type="parTrans" cxnId="{FADD139B-4BD7-4CD4-B773-F0D7853AFCF4}">
      <dgm:prSet/>
      <dgm:spPr/>
      <dgm:t>
        <a:bodyPr/>
        <a:lstStyle/>
        <a:p>
          <a:endParaRPr lang="en-US"/>
        </a:p>
      </dgm:t>
    </dgm:pt>
    <dgm:pt modelId="{9504CF16-F26F-4E2B-8277-EA55B88625F6}" type="sibTrans" cxnId="{FADD139B-4BD7-4CD4-B773-F0D7853AFCF4}">
      <dgm:prSet/>
      <dgm:spPr/>
      <dgm:t>
        <a:bodyPr/>
        <a:lstStyle/>
        <a:p>
          <a:endParaRPr lang="en-US"/>
        </a:p>
      </dgm:t>
    </dgm:pt>
    <dgm:pt modelId="{355F2077-20F7-483A-93E0-C3D1A47EBDCE}">
      <dgm:prSet/>
      <dgm:spPr/>
      <dgm:t>
        <a:bodyPr/>
        <a:lstStyle/>
        <a:p>
          <a:r>
            <a:rPr lang="en-US" dirty="0"/>
            <a:t>A Nomination Petition with the required number of signers for the office sought. </a:t>
          </a:r>
        </a:p>
        <a:p>
          <a:r>
            <a:rPr lang="en-US" dirty="0"/>
            <a:t>In November, the offices requiring nomination signatures are: County Supervisor, Superior Court Judge and City Council. </a:t>
          </a:r>
        </a:p>
      </dgm:t>
    </dgm:pt>
    <dgm:pt modelId="{C7F854B1-F691-4106-AEA7-EFCAC5DF3B18}" type="parTrans" cxnId="{27C9F405-C19A-4F0E-BB69-9AF2B3CA1326}">
      <dgm:prSet/>
      <dgm:spPr/>
      <dgm:t>
        <a:bodyPr/>
        <a:lstStyle/>
        <a:p>
          <a:endParaRPr lang="en-US"/>
        </a:p>
      </dgm:t>
    </dgm:pt>
    <dgm:pt modelId="{6A1CAC18-06B4-4013-88E5-81442A890A66}" type="sibTrans" cxnId="{27C9F405-C19A-4F0E-BB69-9AF2B3CA1326}">
      <dgm:prSet/>
      <dgm:spPr/>
      <dgm:t>
        <a:bodyPr/>
        <a:lstStyle/>
        <a:p>
          <a:endParaRPr lang="en-US"/>
        </a:p>
      </dgm:t>
    </dgm:pt>
    <dgm:pt modelId="{5AEE9B03-0859-45FD-A004-58F6F3CCBC71}">
      <dgm:prSet/>
      <dgm:spPr/>
      <dgm:t>
        <a:bodyPr/>
        <a:lstStyle/>
        <a:p>
          <a:r>
            <a:rPr lang="en-US"/>
            <a:t>Signers of nomination papers for write‑in candidates shall be voters in the district or political subdivision in which the candidate is to be voted on. §8603 </a:t>
          </a:r>
        </a:p>
      </dgm:t>
    </dgm:pt>
    <dgm:pt modelId="{80717C56-8056-4969-8352-9E25D0AA1856}" type="parTrans" cxnId="{26751E9B-8DEE-4874-A8BA-68E6FC468AD8}">
      <dgm:prSet/>
      <dgm:spPr/>
      <dgm:t>
        <a:bodyPr/>
        <a:lstStyle/>
        <a:p>
          <a:endParaRPr lang="en-US"/>
        </a:p>
      </dgm:t>
    </dgm:pt>
    <dgm:pt modelId="{97626A85-E565-4D7A-B6DB-074E5174BE93}" type="sibTrans" cxnId="{26751E9B-8DEE-4874-A8BA-68E6FC468AD8}">
      <dgm:prSet/>
      <dgm:spPr/>
      <dgm:t>
        <a:bodyPr/>
        <a:lstStyle/>
        <a:p>
          <a:endParaRPr lang="en-US"/>
        </a:p>
      </dgm:t>
    </dgm:pt>
    <dgm:pt modelId="{6B932AAB-91E5-44E3-A8A5-117AE9655B42}" type="pres">
      <dgm:prSet presAssocID="{6A6C4137-D1DD-4B26-AD13-50C61E361DC9}" presName="diagram" presStyleCnt="0">
        <dgm:presLayoutVars>
          <dgm:chPref val="1"/>
          <dgm:dir/>
          <dgm:animOne val="branch"/>
          <dgm:animLvl val="lvl"/>
          <dgm:resizeHandles val="exact"/>
        </dgm:presLayoutVars>
      </dgm:prSet>
      <dgm:spPr/>
    </dgm:pt>
    <dgm:pt modelId="{276FCA02-715D-4F24-9ADA-2BB1260FB37A}" type="pres">
      <dgm:prSet presAssocID="{90EC1062-EBBC-49B1-851F-123CF5672B24}" presName="root1" presStyleCnt="0"/>
      <dgm:spPr/>
    </dgm:pt>
    <dgm:pt modelId="{60CD3474-C04B-4EEF-A350-A0416318CACC}" type="pres">
      <dgm:prSet presAssocID="{90EC1062-EBBC-49B1-851F-123CF5672B24}" presName="LevelOneTextNode" presStyleLbl="node0" presStyleIdx="0" presStyleCnt="4">
        <dgm:presLayoutVars>
          <dgm:chPref val="3"/>
        </dgm:presLayoutVars>
      </dgm:prSet>
      <dgm:spPr/>
    </dgm:pt>
    <dgm:pt modelId="{8A80BEA3-16A2-47CC-8CF4-10B36A48D8F4}" type="pres">
      <dgm:prSet presAssocID="{90EC1062-EBBC-49B1-851F-123CF5672B24}" presName="level2hierChild" presStyleCnt="0"/>
      <dgm:spPr/>
    </dgm:pt>
    <dgm:pt modelId="{E26D0EC2-C1A0-4955-8CF4-6A1F9F622ABB}" type="pres">
      <dgm:prSet presAssocID="{A5C90C4D-2E0C-4F6D-8E2C-FFCC7C3F51E4}" presName="root1" presStyleCnt="0"/>
      <dgm:spPr/>
    </dgm:pt>
    <dgm:pt modelId="{001C34BC-9674-4128-B1AA-C6D575F1318F}" type="pres">
      <dgm:prSet presAssocID="{A5C90C4D-2E0C-4F6D-8E2C-FFCC7C3F51E4}" presName="LevelOneTextNode" presStyleLbl="node0" presStyleIdx="1" presStyleCnt="4">
        <dgm:presLayoutVars>
          <dgm:chPref val="3"/>
        </dgm:presLayoutVars>
      </dgm:prSet>
      <dgm:spPr/>
    </dgm:pt>
    <dgm:pt modelId="{C88F1D64-BBBA-4763-B06F-B031D96F1A70}" type="pres">
      <dgm:prSet presAssocID="{A5C90C4D-2E0C-4F6D-8E2C-FFCC7C3F51E4}" presName="level2hierChild" presStyleCnt="0"/>
      <dgm:spPr/>
    </dgm:pt>
    <dgm:pt modelId="{2E82992A-A36E-4F19-AD20-151DE146E7CE}" type="pres">
      <dgm:prSet presAssocID="{5C6A21A4-91F3-46EC-A8F3-684E45565050}" presName="root1" presStyleCnt="0"/>
      <dgm:spPr/>
    </dgm:pt>
    <dgm:pt modelId="{00340A94-CDA3-4D6B-9C01-6123D486A7D9}" type="pres">
      <dgm:prSet presAssocID="{5C6A21A4-91F3-46EC-A8F3-684E45565050}" presName="LevelOneTextNode" presStyleLbl="node0" presStyleIdx="2" presStyleCnt="4">
        <dgm:presLayoutVars>
          <dgm:chPref val="3"/>
        </dgm:presLayoutVars>
      </dgm:prSet>
      <dgm:spPr/>
    </dgm:pt>
    <dgm:pt modelId="{325CFD18-A3D0-4F62-B255-F24B244D3496}" type="pres">
      <dgm:prSet presAssocID="{5C6A21A4-91F3-46EC-A8F3-684E45565050}" presName="level2hierChild" presStyleCnt="0"/>
      <dgm:spPr/>
    </dgm:pt>
    <dgm:pt modelId="{368E2530-21AC-41A9-BB04-3D86DC8C0C39}" type="pres">
      <dgm:prSet presAssocID="{59118C7B-7FF6-4269-BBB8-295D4F9455BE}" presName="conn2-1" presStyleLbl="parChTrans1D2" presStyleIdx="0" presStyleCnt="2"/>
      <dgm:spPr/>
    </dgm:pt>
    <dgm:pt modelId="{5F1AC9CC-D22A-4266-8C0E-243CC2513A1B}" type="pres">
      <dgm:prSet presAssocID="{59118C7B-7FF6-4269-BBB8-295D4F9455BE}" presName="connTx" presStyleLbl="parChTrans1D2" presStyleIdx="0" presStyleCnt="2"/>
      <dgm:spPr/>
    </dgm:pt>
    <dgm:pt modelId="{E90B5F50-5F73-42D0-B3EF-9660C95704B5}" type="pres">
      <dgm:prSet presAssocID="{C0320025-ADF0-406B-B98B-F61FF3140275}" presName="root2" presStyleCnt="0"/>
      <dgm:spPr/>
    </dgm:pt>
    <dgm:pt modelId="{368D7B33-0446-4041-8BE1-F55F91F74A86}" type="pres">
      <dgm:prSet presAssocID="{C0320025-ADF0-406B-B98B-F61FF3140275}" presName="LevelTwoTextNode" presStyleLbl="node2" presStyleIdx="0" presStyleCnt="2">
        <dgm:presLayoutVars>
          <dgm:chPref val="3"/>
        </dgm:presLayoutVars>
      </dgm:prSet>
      <dgm:spPr/>
    </dgm:pt>
    <dgm:pt modelId="{2C541777-261C-4A6B-85AA-1E7D7602C5A7}" type="pres">
      <dgm:prSet presAssocID="{C0320025-ADF0-406B-B98B-F61FF3140275}" presName="level3hierChild" presStyleCnt="0"/>
      <dgm:spPr/>
    </dgm:pt>
    <dgm:pt modelId="{ADE29E96-D45C-4BDC-B78F-783134BB3D4E}" type="pres">
      <dgm:prSet presAssocID="{C7F854B1-F691-4106-AEA7-EFCAC5DF3B18}" presName="conn2-1" presStyleLbl="parChTrans1D2" presStyleIdx="1" presStyleCnt="2"/>
      <dgm:spPr/>
    </dgm:pt>
    <dgm:pt modelId="{56A2CA58-4700-4F3E-B71F-E48BF40C91E3}" type="pres">
      <dgm:prSet presAssocID="{C7F854B1-F691-4106-AEA7-EFCAC5DF3B18}" presName="connTx" presStyleLbl="parChTrans1D2" presStyleIdx="1" presStyleCnt="2"/>
      <dgm:spPr/>
    </dgm:pt>
    <dgm:pt modelId="{F4B01545-4FBD-4E02-9B0C-57DD845B657F}" type="pres">
      <dgm:prSet presAssocID="{355F2077-20F7-483A-93E0-C3D1A47EBDCE}" presName="root2" presStyleCnt="0"/>
      <dgm:spPr/>
    </dgm:pt>
    <dgm:pt modelId="{DDA468B2-C24E-4C2C-85FF-17A0E292B880}" type="pres">
      <dgm:prSet presAssocID="{355F2077-20F7-483A-93E0-C3D1A47EBDCE}" presName="LevelTwoTextNode" presStyleLbl="node2" presStyleIdx="1" presStyleCnt="2">
        <dgm:presLayoutVars>
          <dgm:chPref val="3"/>
        </dgm:presLayoutVars>
      </dgm:prSet>
      <dgm:spPr/>
    </dgm:pt>
    <dgm:pt modelId="{7A9EA24A-1A4C-4CCA-81E0-DF4618FD45CA}" type="pres">
      <dgm:prSet presAssocID="{355F2077-20F7-483A-93E0-C3D1A47EBDCE}" presName="level3hierChild" presStyleCnt="0"/>
      <dgm:spPr/>
    </dgm:pt>
    <dgm:pt modelId="{F17346CE-52F5-46D5-8B82-3E79D0C1292E}" type="pres">
      <dgm:prSet presAssocID="{5AEE9B03-0859-45FD-A004-58F6F3CCBC71}" presName="root1" presStyleCnt="0"/>
      <dgm:spPr/>
    </dgm:pt>
    <dgm:pt modelId="{A5D72396-D2E2-4E42-B884-622C89EA8003}" type="pres">
      <dgm:prSet presAssocID="{5AEE9B03-0859-45FD-A004-58F6F3CCBC71}" presName="LevelOneTextNode" presStyleLbl="node0" presStyleIdx="3" presStyleCnt="4">
        <dgm:presLayoutVars>
          <dgm:chPref val="3"/>
        </dgm:presLayoutVars>
      </dgm:prSet>
      <dgm:spPr/>
    </dgm:pt>
    <dgm:pt modelId="{D991414D-BB07-4FA5-9916-7561294B2B4A}" type="pres">
      <dgm:prSet presAssocID="{5AEE9B03-0859-45FD-A004-58F6F3CCBC71}" presName="level2hierChild" presStyleCnt="0"/>
      <dgm:spPr/>
    </dgm:pt>
  </dgm:ptLst>
  <dgm:cxnLst>
    <dgm:cxn modelId="{27C9F405-C19A-4F0E-BB69-9AF2B3CA1326}" srcId="{5C6A21A4-91F3-46EC-A8F3-684E45565050}" destId="{355F2077-20F7-483A-93E0-C3D1A47EBDCE}" srcOrd="1" destOrd="0" parTransId="{C7F854B1-F691-4106-AEA7-EFCAC5DF3B18}" sibTransId="{6A1CAC18-06B4-4013-88E5-81442A890A66}"/>
    <dgm:cxn modelId="{B8B7CE11-60DC-4A92-B1DC-F796267F59FB}" type="presOf" srcId="{A5C90C4D-2E0C-4F6D-8E2C-FFCC7C3F51E4}" destId="{001C34BC-9674-4128-B1AA-C6D575F1318F}" srcOrd="0" destOrd="0" presId="urn:microsoft.com/office/officeart/2005/8/layout/hierarchy2"/>
    <dgm:cxn modelId="{FFAAD517-6DBB-40BD-85F4-14C87CAD8E26}" type="presOf" srcId="{C7F854B1-F691-4106-AEA7-EFCAC5DF3B18}" destId="{56A2CA58-4700-4F3E-B71F-E48BF40C91E3}" srcOrd="1" destOrd="0" presId="urn:microsoft.com/office/officeart/2005/8/layout/hierarchy2"/>
    <dgm:cxn modelId="{E98C422A-58EA-4687-B62F-7F601881F256}" type="presOf" srcId="{59118C7B-7FF6-4269-BBB8-295D4F9455BE}" destId="{5F1AC9CC-D22A-4266-8C0E-243CC2513A1B}" srcOrd="1" destOrd="0" presId="urn:microsoft.com/office/officeart/2005/8/layout/hierarchy2"/>
    <dgm:cxn modelId="{88BEF048-8473-49E5-B48B-073BBBE29FC7}" srcId="{6A6C4137-D1DD-4B26-AD13-50C61E361DC9}" destId="{90EC1062-EBBC-49B1-851F-123CF5672B24}" srcOrd="0" destOrd="0" parTransId="{A6CCD954-0915-4A6E-83DB-E79908A4614A}" sibTransId="{CFBA4771-F695-4F4E-B025-4766427FF34B}"/>
    <dgm:cxn modelId="{67288076-1AD2-4472-AD06-B4A2B55A1F79}" type="presOf" srcId="{6A6C4137-D1DD-4B26-AD13-50C61E361DC9}" destId="{6B932AAB-91E5-44E3-A8A5-117AE9655B42}" srcOrd="0" destOrd="0" presId="urn:microsoft.com/office/officeart/2005/8/layout/hierarchy2"/>
    <dgm:cxn modelId="{E51F418C-A953-494A-A8F2-3DB1607B2D32}" type="presOf" srcId="{59118C7B-7FF6-4269-BBB8-295D4F9455BE}" destId="{368E2530-21AC-41A9-BB04-3D86DC8C0C39}" srcOrd="0" destOrd="0" presId="urn:microsoft.com/office/officeart/2005/8/layout/hierarchy2"/>
    <dgm:cxn modelId="{54C89091-FE08-4940-A3AC-FE15DED6A5E0}" srcId="{6A6C4137-D1DD-4B26-AD13-50C61E361DC9}" destId="{5C6A21A4-91F3-46EC-A8F3-684E45565050}" srcOrd="2" destOrd="0" parTransId="{292097D7-A8D8-4F29-BC67-A84C0B2DD225}" sibTransId="{583CD712-5749-482D-9D94-EB1D137E66DA}"/>
    <dgm:cxn modelId="{FADD139B-4BD7-4CD4-B773-F0D7853AFCF4}" srcId="{5C6A21A4-91F3-46EC-A8F3-684E45565050}" destId="{C0320025-ADF0-406B-B98B-F61FF3140275}" srcOrd="0" destOrd="0" parTransId="{59118C7B-7FF6-4269-BBB8-295D4F9455BE}" sibTransId="{9504CF16-F26F-4E2B-8277-EA55B88625F6}"/>
    <dgm:cxn modelId="{26751E9B-8DEE-4874-A8BA-68E6FC468AD8}" srcId="{6A6C4137-D1DD-4B26-AD13-50C61E361DC9}" destId="{5AEE9B03-0859-45FD-A004-58F6F3CCBC71}" srcOrd="3" destOrd="0" parTransId="{80717C56-8056-4969-8352-9E25D0AA1856}" sibTransId="{97626A85-E565-4D7A-B6DB-074E5174BE93}"/>
    <dgm:cxn modelId="{5A996E9D-4B15-443F-819B-8C110ACF49B8}" type="presOf" srcId="{C0320025-ADF0-406B-B98B-F61FF3140275}" destId="{368D7B33-0446-4041-8BE1-F55F91F74A86}" srcOrd="0" destOrd="0" presId="urn:microsoft.com/office/officeart/2005/8/layout/hierarchy2"/>
    <dgm:cxn modelId="{BB956EA9-B2CD-4563-87C9-03C442AB2541}" type="presOf" srcId="{90EC1062-EBBC-49B1-851F-123CF5672B24}" destId="{60CD3474-C04B-4EEF-A350-A0416318CACC}" srcOrd="0" destOrd="0" presId="urn:microsoft.com/office/officeart/2005/8/layout/hierarchy2"/>
    <dgm:cxn modelId="{B00669AD-9FC3-4CB8-B0A4-D018DDA8BDAF}" type="presOf" srcId="{5AEE9B03-0859-45FD-A004-58F6F3CCBC71}" destId="{A5D72396-D2E2-4E42-B884-622C89EA8003}" srcOrd="0" destOrd="0" presId="urn:microsoft.com/office/officeart/2005/8/layout/hierarchy2"/>
    <dgm:cxn modelId="{712ECBB5-9FA7-4960-9691-0857B71DF8A7}" type="presOf" srcId="{355F2077-20F7-483A-93E0-C3D1A47EBDCE}" destId="{DDA468B2-C24E-4C2C-85FF-17A0E292B880}" srcOrd="0" destOrd="0" presId="urn:microsoft.com/office/officeart/2005/8/layout/hierarchy2"/>
    <dgm:cxn modelId="{E7E39FC6-025A-45DC-9A60-FBD817CADA5B}" type="presOf" srcId="{C7F854B1-F691-4106-AEA7-EFCAC5DF3B18}" destId="{ADE29E96-D45C-4BDC-B78F-783134BB3D4E}" srcOrd="0" destOrd="0" presId="urn:microsoft.com/office/officeart/2005/8/layout/hierarchy2"/>
    <dgm:cxn modelId="{C5BDF9F2-9C21-4097-878E-28B28F1DB9CD}" type="presOf" srcId="{5C6A21A4-91F3-46EC-A8F3-684E45565050}" destId="{00340A94-CDA3-4D6B-9C01-6123D486A7D9}" srcOrd="0" destOrd="0" presId="urn:microsoft.com/office/officeart/2005/8/layout/hierarchy2"/>
    <dgm:cxn modelId="{B9B39FFF-6D9A-45EF-9B80-728506BF97B2}" srcId="{6A6C4137-D1DD-4B26-AD13-50C61E361DC9}" destId="{A5C90C4D-2E0C-4F6D-8E2C-FFCC7C3F51E4}" srcOrd="1" destOrd="0" parTransId="{CABBD4EA-7FF6-415E-B07B-6E50214FCEB1}" sibTransId="{00D2FE3E-DA75-4D81-A980-1878B00218FF}"/>
    <dgm:cxn modelId="{A34B0DDE-65D0-490C-A48F-9BC58ED8BA63}" type="presParOf" srcId="{6B932AAB-91E5-44E3-A8A5-117AE9655B42}" destId="{276FCA02-715D-4F24-9ADA-2BB1260FB37A}" srcOrd="0" destOrd="0" presId="urn:microsoft.com/office/officeart/2005/8/layout/hierarchy2"/>
    <dgm:cxn modelId="{69913CF6-4E04-4FB5-ADE6-C3EA60092D32}" type="presParOf" srcId="{276FCA02-715D-4F24-9ADA-2BB1260FB37A}" destId="{60CD3474-C04B-4EEF-A350-A0416318CACC}" srcOrd="0" destOrd="0" presId="urn:microsoft.com/office/officeart/2005/8/layout/hierarchy2"/>
    <dgm:cxn modelId="{A0B9B0B0-9C62-4824-BAF3-72CDBC61BA3C}" type="presParOf" srcId="{276FCA02-715D-4F24-9ADA-2BB1260FB37A}" destId="{8A80BEA3-16A2-47CC-8CF4-10B36A48D8F4}" srcOrd="1" destOrd="0" presId="urn:microsoft.com/office/officeart/2005/8/layout/hierarchy2"/>
    <dgm:cxn modelId="{E3A9221D-D183-44D0-882E-509C498D337E}" type="presParOf" srcId="{6B932AAB-91E5-44E3-A8A5-117AE9655B42}" destId="{E26D0EC2-C1A0-4955-8CF4-6A1F9F622ABB}" srcOrd="1" destOrd="0" presId="urn:microsoft.com/office/officeart/2005/8/layout/hierarchy2"/>
    <dgm:cxn modelId="{3D34AF2A-4300-45C1-99A7-12CD2C3FC9DC}" type="presParOf" srcId="{E26D0EC2-C1A0-4955-8CF4-6A1F9F622ABB}" destId="{001C34BC-9674-4128-B1AA-C6D575F1318F}" srcOrd="0" destOrd="0" presId="urn:microsoft.com/office/officeart/2005/8/layout/hierarchy2"/>
    <dgm:cxn modelId="{DC7F88A9-0247-400F-9DE3-0B45D18CE574}" type="presParOf" srcId="{E26D0EC2-C1A0-4955-8CF4-6A1F9F622ABB}" destId="{C88F1D64-BBBA-4763-B06F-B031D96F1A70}" srcOrd="1" destOrd="0" presId="urn:microsoft.com/office/officeart/2005/8/layout/hierarchy2"/>
    <dgm:cxn modelId="{482F51AC-4FF8-45EE-8310-D070E4712EAE}" type="presParOf" srcId="{6B932AAB-91E5-44E3-A8A5-117AE9655B42}" destId="{2E82992A-A36E-4F19-AD20-151DE146E7CE}" srcOrd="2" destOrd="0" presId="urn:microsoft.com/office/officeart/2005/8/layout/hierarchy2"/>
    <dgm:cxn modelId="{BEBE60E4-0E24-4376-82DA-194B5937D8C5}" type="presParOf" srcId="{2E82992A-A36E-4F19-AD20-151DE146E7CE}" destId="{00340A94-CDA3-4D6B-9C01-6123D486A7D9}" srcOrd="0" destOrd="0" presId="urn:microsoft.com/office/officeart/2005/8/layout/hierarchy2"/>
    <dgm:cxn modelId="{2D11638A-2526-4F68-AB7C-8B26FE21BA7B}" type="presParOf" srcId="{2E82992A-A36E-4F19-AD20-151DE146E7CE}" destId="{325CFD18-A3D0-4F62-B255-F24B244D3496}" srcOrd="1" destOrd="0" presId="urn:microsoft.com/office/officeart/2005/8/layout/hierarchy2"/>
    <dgm:cxn modelId="{19C5739D-BDBD-4F19-84A2-D9962855732A}" type="presParOf" srcId="{325CFD18-A3D0-4F62-B255-F24B244D3496}" destId="{368E2530-21AC-41A9-BB04-3D86DC8C0C39}" srcOrd="0" destOrd="0" presId="urn:microsoft.com/office/officeart/2005/8/layout/hierarchy2"/>
    <dgm:cxn modelId="{96BB4C64-3F7A-42F8-AB5D-F9A57AB55C94}" type="presParOf" srcId="{368E2530-21AC-41A9-BB04-3D86DC8C0C39}" destId="{5F1AC9CC-D22A-4266-8C0E-243CC2513A1B}" srcOrd="0" destOrd="0" presId="urn:microsoft.com/office/officeart/2005/8/layout/hierarchy2"/>
    <dgm:cxn modelId="{A3FE30F8-A923-4B8C-B9FD-934131B4823A}" type="presParOf" srcId="{325CFD18-A3D0-4F62-B255-F24B244D3496}" destId="{E90B5F50-5F73-42D0-B3EF-9660C95704B5}" srcOrd="1" destOrd="0" presId="urn:microsoft.com/office/officeart/2005/8/layout/hierarchy2"/>
    <dgm:cxn modelId="{4E7B9478-7DE8-4012-BE6B-B2343A34EA92}" type="presParOf" srcId="{E90B5F50-5F73-42D0-B3EF-9660C95704B5}" destId="{368D7B33-0446-4041-8BE1-F55F91F74A86}" srcOrd="0" destOrd="0" presId="urn:microsoft.com/office/officeart/2005/8/layout/hierarchy2"/>
    <dgm:cxn modelId="{1B9D191A-4826-49BE-8843-56A36D73E0EE}" type="presParOf" srcId="{E90B5F50-5F73-42D0-B3EF-9660C95704B5}" destId="{2C541777-261C-4A6B-85AA-1E7D7602C5A7}" srcOrd="1" destOrd="0" presId="urn:microsoft.com/office/officeart/2005/8/layout/hierarchy2"/>
    <dgm:cxn modelId="{99F61542-1543-451C-9A98-07B7BEF3BA2A}" type="presParOf" srcId="{325CFD18-A3D0-4F62-B255-F24B244D3496}" destId="{ADE29E96-D45C-4BDC-B78F-783134BB3D4E}" srcOrd="2" destOrd="0" presId="urn:microsoft.com/office/officeart/2005/8/layout/hierarchy2"/>
    <dgm:cxn modelId="{EBDE1A51-BC02-48CE-9509-204329291221}" type="presParOf" srcId="{ADE29E96-D45C-4BDC-B78F-783134BB3D4E}" destId="{56A2CA58-4700-4F3E-B71F-E48BF40C91E3}" srcOrd="0" destOrd="0" presId="urn:microsoft.com/office/officeart/2005/8/layout/hierarchy2"/>
    <dgm:cxn modelId="{C0B9124D-23D4-454C-854E-257984430518}" type="presParOf" srcId="{325CFD18-A3D0-4F62-B255-F24B244D3496}" destId="{F4B01545-4FBD-4E02-9B0C-57DD845B657F}" srcOrd="3" destOrd="0" presId="urn:microsoft.com/office/officeart/2005/8/layout/hierarchy2"/>
    <dgm:cxn modelId="{82205691-4C28-40D0-A591-4E923323CA62}" type="presParOf" srcId="{F4B01545-4FBD-4E02-9B0C-57DD845B657F}" destId="{DDA468B2-C24E-4C2C-85FF-17A0E292B880}" srcOrd="0" destOrd="0" presId="urn:microsoft.com/office/officeart/2005/8/layout/hierarchy2"/>
    <dgm:cxn modelId="{0D5C2571-6FDD-4728-9419-1F2E627A1F52}" type="presParOf" srcId="{F4B01545-4FBD-4E02-9B0C-57DD845B657F}" destId="{7A9EA24A-1A4C-4CCA-81E0-DF4618FD45CA}" srcOrd="1" destOrd="0" presId="urn:microsoft.com/office/officeart/2005/8/layout/hierarchy2"/>
    <dgm:cxn modelId="{FBED7719-78A1-43FD-BBD2-11D9F6F02B61}" type="presParOf" srcId="{6B932AAB-91E5-44E3-A8A5-117AE9655B42}" destId="{F17346CE-52F5-46D5-8B82-3E79D0C1292E}" srcOrd="3" destOrd="0" presId="urn:microsoft.com/office/officeart/2005/8/layout/hierarchy2"/>
    <dgm:cxn modelId="{1BE210E1-7721-41D7-8B5B-BD2E54B4FEB6}" type="presParOf" srcId="{F17346CE-52F5-46D5-8B82-3E79D0C1292E}" destId="{A5D72396-D2E2-4E42-B884-622C89EA8003}" srcOrd="0" destOrd="0" presId="urn:microsoft.com/office/officeart/2005/8/layout/hierarchy2"/>
    <dgm:cxn modelId="{3ABD7F27-BC19-4A4F-9A33-77F6BF4DEA00}" type="presParOf" srcId="{F17346CE-52F5-46D5-8B82-3E79D0C1292E}" destId="{D991414D-BB07-4FA5-9916-7561294B2B4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99EDCC-10DC-46AC-916A-5A87435F495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281C14-0D48-419F-94B9-2E6DDAED4CC0}">
      <dgm:prSet/>
      <dgm:spPr/>
      <dgm:t>
        <a:bodyPr/>
        <a:lstStyle/>
        <a:p>
          <a:r>
            <a:rPr lang="en-US"/>
            <a:t>Prospective write‑in candidates should note that write‑in candidacy is possible only if the office appears on the ballot.  (2 CCR § 20102)</a:t>
          </a:r>
        </a:p>
      </dgm:t>
    </dgm:pt>
    <dgm:pt modelId="{23EBF780-E32E-4AC0-86C7-A2130F9764DB}" type="parTrans" cxnId="{BDD518DD-8876-483B-90B6-7D4E0559C61F}">
      <dgm:prSet/>
      <dgm:spPr/>
      <dgm:t>
        <a:bodyPr/>
        <a:lstStyle/>
        <a:p>
          <a:endParaRPr lang="en-US"/>
        </a:p>
      </dgm:t>
    </dgm:pt>
    <dgm:pt modelId="{85C58045-9F45-4ED5-B5A4-6DFADD8D9F5F}" type="sibTrans" cxnId="{BDD518DD-8876-483B-90B6-7D4E0559C61F}">
      <dgm:prSet/>
      <dgm:spPr/>
      <dgm:t>
        <a:bodyPr/>
        <a:lstStyle/>
        <a:p>
          <a:endParaRPr lang="en-US"/>
        </a:p>
      </dgm:t>
    </dgm:pt>
    <dgm:pt modelId="{F7F62291-F42A-4966-83DF-C74EEE7BDBBD}">
      <dgm:prSet/>
      <dgm:spPr/>
      <dgm:t>
        <a:bodyPr/>
        <a:lstStyle/>
        <a:p>
          <a:r>
            <a:rPr lang="en-US"/>
            <a:t>In November, write-ins are not allowed for the following offices: US Congress, State Senate, State Assembly. Elections Code §8600 (c)</a:t>
          </a:r>
        </a:p>
      </dgm:t>
    </dgm:pt>
    <dgm:pt modelId="{6135616F-97BC-45F9-9B03-5BE675D133A6}" type="parTrans" cxnId="{2EE285E0-E741-44AB-8A94-018AF6972DAE}">
      <dgm:prSet/>
      <dgm:spPr/>
      <dgm:t>
        <a:bodyPr/>
        <a:lstStyle/>
        <a:p>
          <a:endParaRPr lang="en-US"/>
        </a:p>
      </dgm:t>
    </dgm:pt>
    <dgm:pt modelId="{5A3E5DDD-7DD9-46AD-870D-3541A124151D}" type="sibTrans" cxnId="{2EE285E0-E741-44AB-8A94-018AF6972DAE}">
      <dgm:prSet/>
      <dgm:spPr/>
      <dgm:t>
        <a:bodyPr/>
        <a:lstStyle/>
        <a:p>
          <a:endParaRPr lang="en-US"/>
        </a:p>
      </dgm:t>
    </dgm:pt>
    <dgm:pt modelId="{66137CFE-B8C9-42A6-ABFD-4B3FBE644EE1}">
      <dgm:prSet/>
      <dgm:spPr/>
      <dgm:t>
        <a:bodyPr/>
        <a:lstStyle/>
        <a:p>
          <a:r>
            <a:rPr lang="en-US"/>
            <a:t>If there is an insufficient number of nominees for a school or special district, the contest will not appear on the ballot. </a:t>
          </a:r>
        </a:p>
      </dgm:t>
    </dgm:pt>
    <dgm:pt modelId="{EB893AFC-0E3E-4435-8674-B3A57B19EB7E}" type="parTrans" cxnId="{E72EF80E-85CB-45DC-91DD-A0990E648168}">
      <dgm:prSet/>
      <dgm:spPr/>
      <dgm:t>
        <a:bodyPr/>
        <a:lstStyle/>
        <a:p>
          <a:endParaRPr lang="en-US"/>
        </a:p>
      </dgm:t>
    </dgm:pt>
    <dgm:pt modelId="{B5ACCFC1-D673-422D-BA14-3459053A7498}" type="sibTrans" cxnId="{E72EF80E-85CB-45DC-91DD-A0990E648168}">
      <dgm:prSet/>
      <dgm:spPr/>
      <dgm:t>
        <a:bodyPr/>
        <a:lstStyle/>
        <a:p>
          <a:endParaRPr lang="en-US"/>
        </a:p>
      </dgm:t>
    </dgm:pt>
    <dgm:pt modelId="{F609879E-AF4A-42CA-9C33-DB3DEB1BF55A}">
      <dgm:prSet/>
      <dgm:spPr/>
      <dgm:t>
        <a:bodyPr/>
        <a:lstStyle/>
        <a:p>
          <a:r>
            <a:rPr lang="en-US"/>
            <a:t>Unopposed superior court judges will not appear on the November ballot. However, there is a provision in the law to require that the office be placed on the ballot by means of a petition procedure. Elections Code §8203</a:t>
          </a:r>
        </a:p>
      </dgm:t>
    </dgm:pt>
    <dgm:pt modelId="{F8CA9E52-0278-43B6-9B82-FFE2EAAC6756}" type="parTrans" cxnId="{F0191E8D-2263-48F9-B610-0BC4B903F116}">
      <dgm:prSet/>
      <dgm:spPr/>
      <dgm:t>
        <a:bodyPr/>
        <a:lstStyle/>
        <a:p>
          <a:endParaRPr lang="en-US"/>
        </a:p>
      </dgm:t>
    </dgm:pt>
    <dgm:pt modelId="{D725FA8B-21E7-4A0D-B3FC-29A7D12A6819}" type="sibTrans" cxnId="{F0191E8D-2263-48F9-B610-0BC4B903F116}">
      <dgm:prSet/>
      <dgm:spPr/>
      <dgm:t>
        <a:bodyPr/>
        <a:lstStyle/>
        <a:p>
          <a:endParaRPr lang="en-US"/>
        </a:p>
      </dgm:t>
    </dgm:pt>
    <dgm:pt modelId="{4BBB823C-514E-44E5-859B-1BBF14A22C86}" type="pres">
      <dgm:prSet presAssocID="{1E99EDCC-10DC-46AC-916A-5A87435F4950}" presName="root" presStyleCnt="0">
        <dgm:presLayoutVars>
          <dgm:dir/>
          <dgm:resizeHandles val="exact"/>
        </dgm:presLayoutVars>
      </dgm:prSet>
      <dgm:spPr/>
    </dgm:pt>
    <dgm:pt modelId="{D44137F9-E6AC-4765-9EE8-05516C5882F2}" type="pres">
      <dgm:prSet presAssocID="{BC281C14-0D48-419F-94B9-2E6DDAED4CC0}" presName="compNode" presStyleCnt="0"/>
      <dgm:spPr/>
    </dgm:pt>
    <dgm:pt modelId="{8253E877-C638-4509-8555-041CF7C8E163}" type="pres">
      <dgm:prSet presAssocID="{BC281C14-0D48-419F-94B9-2E6DDAED4CC0}" presName="bgRect" presStyleLbl="bgShp" presStyleIdx="0" presStyleCnt="4"/>
      <dgm:spPr/>
    </dgm:pt>
    <dgm:pt modelId="{D7F851B2-5BFD-45B4-98B3-4D21DA1366E4}" type="pres">
      <dgm:prSet presAssocID="{BC281C14-0D48-419F-94B9-2E6DDAED4CC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gnifying glass"/>
        </a:ext>
      </dgm:extLst>
    </dgm:pt>
    <dgm:pt modelId="{3DC8678B-AE94-438C-B0FE-80602ADA702C}" type="pres">
      <dgm:prSet presAssocID="{BC281C14-0D48-419F-94B9-2E6DDAED4CC0}" presName="spaceRect" presStyleCnt="0"/>
      <dgm:spPr/>
    </dgm:pt>
    <dgm:pt modelId="{759F99F2-46C9-4639-9DDB-BB989857A2EF}" type="pres">
      <dgm:prSet presAssocID="{BC281C14-0D48-419F-94B9-2E6DDAED4CC0}" presName="parTx" presStyleLbl="revTx" presStyleIdx="0" presStyleCnt="4">
        <dgm:presLayoutVars>
          <dgm:chMax val="0"/>
          <dgm:chPref val="0"/>
        </dgm:presLayoutVars>
      </dgm:prSet>
      <dgm:spPr/>
    </dgm:pt>
    <dgm:pt modelId="{2C282399-FAAA-46A0-8BC3-994DCE7A8E02}" type="pres">
      <dgm:prSet presAssocID="{85C58045-9F45-4ED5-B5A4-6DFADD8D9F5F}" presName="sibTrans" presStyleCnt="0"/>
      <dgm:spPr/>
    </dgm:pt>
    <dgm:pt modelId="{14D4971A-D28E-4803-9A84-841D4F53DF45}" type="pres">
      <dgm:prSet presAssocID="{F7F62291-F42A-4966-83DF-C74EEE7BDBBD}" presName="compNode" presStyleCnt="0"/>
      <dgm:spPr/>
    </dgm:pt>
    <dgm:pt modelId="{6B26AAB6-24C9-4FBA-B28B-75F64DAC7505}" type="pres">
      <dgm:prSet presAssocID="{F7F62291-F42A-4966-83DF-C74EEE7BDBBD}" presName="bgRect" presStyleLbl="bgShp" presStyleIdx="1" presStyleCnt="4"/>
      <dgm:spPr/>
    </dgm:pt>
    <dgm:pt modelId="{FE820DFA-8380-4418-AF35-42B3B794399D}" type="pres">
      <dgm:prSet presAssocID="{F7F62291-F42A-4966-83DF-C74EEE7BDB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 sign"/>
        </a:ext>
      </dgm:extLst>
    </dgm:pt>
    <dgm:pt modelId="{2BAC5FE8-843B-4505-99BE-515B4F3DB9AB}" type="pres">
      <dgm:prSet presAssocID="{F7F62291-F42A-4966-83DF-C74EEE7BDBBD}" presName="spaceRect" presStyleCnt="0"/>
      <dgm:spPr/>
    </dgm:pt>
    <dgm:pt modelId="{D58A0730-96E0-42B2-843E-C9DE0E525588}" type="pres">
      <dgm:prSet presAssocID="{F7F62291-F42A-4966-83DF-C74EEE7BDBBD}" presName="parTx" presStyleLbl="revTx" presStyleIdx="1" presStyleCnt="4">
        <dgm:presLayoutVars>
          <dgm:chMax val="0"/>
          <dgm:chPref val="0"/>
        </dgm:presLayoutVars>
      </dgm:prSet>
      <dgm:spPr/>
    </dgm:pt>
    <dgm:pt modelId="{22D02993-A5BA-4315-848B-6485D57B86A2}" type="pres">
      <dgm:prSet presAssocID="{5A3E5DDD-7DD9-46AD-870D-3541A124151D}" presName="sibTrans" presStyleCnt="0"/>
      <dgm:spPr/>
    </dgm:pt>
    <dgm:pt modelId="{C52E2636-FD72-4E37-A46A-539A5C213D9B}" type="pres">
      <dgm:prSet presAssocID="{66137CFE-B8C9-42A6-ABFD-4B3FBE644EE1}" presName="compNode" presStyleCnt="0"/>
      <dgm:spPr/>
    </dgm:pt>
    <dgm:pt modelId="{71FF81A5-ED38-4E46-B836-5BC16D37035B}" type="pres">
      <dgm:prSet presAssocID="{66137CFE-B8C9-42A6-ABFD-4B3FBE644EE1}" presName="bgRect" presStyleLbl="bgShp" presStyleIdx="2" presStyleCnt="4"/>
      <dgm:spPr/>
    </dgm:pt>
    <dgm:pt modelId="{044775F1-165A-47B3-99AC-750C9093D44F}" type="pres">
      <dgm:prSet presAssocID="{66137CFE-B8C9-42A6-ABFD-4B3FBE644E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269CF847-3C74-4ADA-A469-0BD4AEC6E6C9}" type="pres">
      <dgm:prSet presAssocID="{66137CFE-B8C9-42A6-ABFD-4B3FBE644EE1}" presName="spaceRect" presStyleCnt="0"/>
      <dgm:spPr/>
    </dgm:pt>
    <dgm:pt modelId="{2D84A0B5-0EC0-400C-8235-FC6853E3D9B1}" type="pres">
      <dgm:prSet presAssocID="{66137CFE-B8C9-42A6-ABFD-4B3FBE644EE1}" presName="parTx" presStyleLbl="revTx" presStyleIdx="2" presStyleCnt="4">
        <dgm:presLayoutVars>
          <dgm:chMax val="0"/>
          <dgm:chPref val="0"/>
        </dgm:presLayoutVars>
      </dgm:prSet>
      <dgm:spPr/>
    </dgm:pt>
    <dgm:pt modelId="{67E466A1-8176-4948-A298-D636A3AAC33F}" type="pres">
      <dgm:prSet presAssocID="{B5ACCFC1-D673-422D-BA14-3459053A7498}" presName="sibTrans" presStyleCnt="0"/>
      <dgm:spPr/>
    </dgm:pt>
    <dgm:pt modelId="{6B57ACD5-906C-4471-9E9E-7E4FFDE7A02D}" type="pres">
      <dgm:prSet presAssocID="{F609879E-AF4A-42CA-9C33-DB3DEB1BF55A}" presName="compNode" presStyleCnt="0"/>
      <dgm:spPr/>
    </dgm:pt>
    <dgm:pt modelId="{8080E155-F55B-46A4-94E7-D1CCC9F2D2AE}" type="pres">
      <dgm:prSet presAssocID="{F609879E-AF4A-42CA-9C33-DB3DEB1BF55A}" presName="bgRect" presStyleLbl="bgShp" presStyleIdx="3" presStyleCnt="4"/>
      <dgm:spPr/>
    </dgm:pt>
    <dgm:pt modelId="{AE6BBCE7-7066-4A35-AFCF-B454ED707D05}" type="pres">
      <dgm:prSet presAssocID="{F609879E-AF4A-42CA-9C33-DB3DEB1BF5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D366400B-70ED-4BD7-AD56-0F872B828943}" type="pres">
      <dgm:prSet presAssocID="{F609879E-AF4A-42CA-9C33-DB3DEB1BF55A}" presName="spaceRect" presStyleCnt="0"/>
      <dgm:spPr/>
    </dgm:pt>
    <dgm:pt modelId="{D344ACB7-9A1A-4388-8DD2-1DFE77D5BFE4}" type="pres">
      <dgm:prSet presAssocID="{F609879E-AF4A-42CA-9C33-DB3DEB1BF55A}" presName="parTx" presStyleLbl="revTx" presStyleIdx="3" presStyleCnt="4">
        <dgm:presLayoutVars>
          <dgm:chMax val="0"/>
          <dgm:chPref val="0"/>
        </dgm:presLayoutVars>
      </dgm:prSet>
      <dgm:spPr/>
    </dgm:pt>
  </dgm:ptLst>
  <dgm:cxnLst>
    <dgm:cxn modelId="{E72EF80E-85CB-45DC-91DD-A0990E648168}" srcId="{1E99EDCC-10DC-46AC-916A-5A87435F4950}" destId="{66137CFE-B8C9-42A6-ABFD-4B3FBE644EE1}" srcOrd="2" destOrd="0" parTransId="{EB893AFC-0E3E-4435-8674-B3A57B19EB7E}" sibTransId="{B5ACCFC1-D673-422D-BA14-3459053A7498}"/>
    <dgm:cxn modelId="{14C09986-3F01-4191-9530-BF0D1CC34683}" type="presOf" srcId="{F7F62291-F42A-4966-83DF-C74EEE7BDBBD}" destId="{D58A0730-96E0-42B2-843E-C9DE0E525588}" srcOrd="0" destOrd="0" presId="urn:microsoft.com/office/officeart/2018/2/layout/IconVerticalSolidList"/>
    <dgm:cxn modelId="{F0191E8D-2263-48F9-B610-0BC4B903F116}" srcId="{1E99EDCC-10DC-46AC-916A-5A87435F4950}" destId="{F609879E-AF4A-42CA-9C33-DB3DEB1BF55A}" srcOrd="3" destOrd="0" parTransId="{F8CA9E52-0278-43B6-9B82-FFE2EAAC6756}" sibTransId="{D725FA8B-21E7-4A0D-B3FC-29A7D12A6819}"/>
    <dgm:cxn modelId="{809CF8A4-2CB8-40E3-8852-244BA4A59AD0}" type="presOf" srcId="{1E99EDCC-10DC-46AC-916A-5A87435F4950}" destId="{4BBB823C-514E-44E5-859B-1BBF14A22C86}" srcOrd="0" destOrd="0" presId="urn:microsoft.com/office/officeart/2018/2/layout/IconVerticalSolidList"/>
    <dgm:cxn modelId="{3ABDF8C1-F330-48AA-8047-F862B8AD9AB8}" type="presOf" srcId="{66137CFE-B8C9-42A6-ABFD-4B3FBE644EE1}" destId="{2D84A0B5-0EC0-400C-8235-FC6853E3D9B1}" srcOrd="0" destOrd="0" presId="urn:microsoft.com/office/officeart/2018/2/layout/IconVerticalSolidList"/>
    <dgm:cxn modelId="{8D3FEACA-8A57-4760-9DDE-4B7CAD3B2BD6}" type="presOf" srcId="{F609879E-AF4A-42CA-9C33-DB3DEB1BF55A}" destId="{D344ACB7-9A1A-4388-8DD2-1DFE77D5BFE4}" srcOrd="0" destOrd="0" presId="urn:microsoft.com/office/officeart/2018/2/layout/IconVerticalSolidList"/>
    <dgm:cxn modelId="{2ED630DA-EA98-4A60-B2A6-3664F89F4308}" type="presOf" srcId="{BC281C14-0D48-419F-94B9-2E6DDAED4CC0}" destId="{759F99F2-46C9-4639-9DDB-BB989857A2EF}" srcOrd="0" destOrd="0" presId="urn:microsoft.com/office/officeart/2018/2/layout/IconVerticalSolidList"/>
    <dgm:cxn modelId="{BDD518DD-8876-483B-90B6-7D4E0559C61F}" srcId="{1E99EDCC-10DC-46AC-916A-5A87435F4950}" destId="{BC281C14-0D48-419F-94B9-2E6DDAED4CC0}" srcOrd="0" destOrd="0" parTransId="{23EBF780-E32E-4AC0-86C7-A2130F9764DB}" sibTransId="{85C58045-9F45-4ED5-B5A4-6DFADD8D9F5F}"/>
    <dgm:cxn modelId="{2EE285E0-E741-44AB-8A94-018AF6972DAE}" srcId="{1E99EDCC-10DC-46AC-916A-5A87435F4950}" destId="{F7F62291-F42A-4966-83DF-C74EEE7BDBBD}" srcOrd="1" destOrd="0" parTransId="{6135616F-97BC-45F9-9B03-5BE675D133A6}" sibTransId="{5A3E5DDD-7DD9-46AD-870D-3541A124151D}"/>
    <dgm:cxn modelId="{B23595BD-1505-4758-979F-0D6B1ADD56D5}" type="presParOf" srcId="{4BBB823C-514E-44E5-859B-1BBF14A22C86}" destId="{D44137F9-E6AC-4765-9EE8-05516C5882F2}" srcOrd="0" destOrd="0" presId="urn:microsoft.com/office/officeart/2018/2/layout/IconVerticalSolidList"/>
    <dgm:cxn modelId="{B6FBFCEB-6A85-4E6A-92D6-048A3EC832BA}" type="presParOf" srcId="{D44137F9-E6AC-4765-9EE8-05516C5882F2}" destId="{8253E877-C638-4509-8555-041CF7C8E163}" srcOrd="0" destOrd="0" presId="urn:microsoft.com/office/officeart/2018/2/layout/IconVerticalSolidList"/>
    <dgm:cxn modelId="{EA980821-D610-4572-94F1-7ECD29B51A4F}" type="presParOf" srcId="{D44137F9-E6AC-4765-9EE8-05516C5882F2}" destId="{D7F851B2-5BFD-45B4-98B3-4D21DA1366E4}" srcOrd="1" destOrd="0" presId="urn:microsoft.com/office/officeart/2018/2/layout/IconVerticalSolidList"/>
    <dgm:cxn modelId="{FDCE98A4-95C5-4935-B231-C7BC5A913C12}" type="presParOf" srcId="{D44137F9-E6AC-4765-9EE8-05516C5882F2}" destId="{3DC8678B-AE94-438C-B0FE-80602ADA702C}" srcOrd="2" destOrd="0" presId="urn:microsoft.com/office/officeart/2018/2/layout/IconVerticalSolidList"/>
    <dgm:cxn modelId="{FA39DEBA-47D4-4598-AF66-CB3038AEFE3F}" type="presParOf" srcId="{D44137F9-E6AC-4765-9EE8-05516C5882F2}" destId="{759F99F2-46C9-4639-9DDB-BB989857A2EF}" srcOrd="3" destOrd="0" presId="urn:microsoft.com/office/officeart/2018/2/layout/IconVerticalSolidList"/>
    <dgm:cxn modelId="{1BCFE724-8371-43D9-A0B6-8F908375EAAD}" type="presParOf" srcId="{4BBB823C-514E-44E5-859B-1BBF14A22C86}" destId="{2C282399-FAAA-46A0-8BC3-994DCE7A8E02}" srcOrd="1" destOrd="0" presId="urn:microsoft.com/office/officeart/2018/2/layout/IconVerticalSolidList"/>
    <dgm:cxn modelId="{DFCD020B-9040-46FF-9794-9F46ED848567}" type="presParOf" srcId="{4BBB823C-514E-44E5-859B-1BBF14A22C86}" destId="{14D4971A-D28E-4803-9A84-841D4F53DF45}" srcOrd="2" destOrd="0" presId="urn:microsoft.com/office/officeart/2018/2/layout/IconVerticalSolidList"/>
    <dgm:cxn modelId="{A1091EE3-9C41-4FC2-9598-D5892B1814E7}" type="presParOf" srcId="{14D4971A-D28E-4803-9A84-841D4F53DF45}" destId="{6B26AAB6-24C9-4FBA-B28B-75F64DAC7505}" srcOrd="0" destOrd="0" presId="urn:microsoft.com/office/officeart/2018/2/layout/IconVerticalSolidList"/>
    <dgm:cxn modelId="{4F72B67A-00AE-442B-A578-D8D12FC6A1F0}" type="presParOf" srcId="{14D4971A-D28E-4803-9A84-841D4F53DF45}" destId="{FE820DFA-8380-4418-AF35-42B3B794399D}" srcOrd="1" destOrd="0" presId="urn:microsoft.com/office/officeart/2018/2/layout/IconVerticalSolidList"/>
    <dgm:cxn modelId="{4A7C2633-7657-45EF-AE47-0786DDB7CFED}" type="presParOf" srcId="{14D4971A-D28E-4803-9A84-841D4F53DF45}" destId="{2BAC5FE8-843B-4505-99BE-515B4F3DB9AB}" srcOrd="2" destOrd="0" presId="urn:microsoft.com/office/officeart/2018/2/layout/IconVerticalSolidList"/>
    <dgm:cxn modelId="{840A1A0D-A8FC-42F0-B11C-0733ADE5E302}" type="presParOf" srcId="{14D4971A-D28E-4803-9A84-841D4F53DF45}" destId="{D58A0730-96E0-42B2-843E-C9DE0E525588}" srcOrd="3" destOrd="0" presId="urn:microsoft.com/office/officeart/2018/2/layout/IconVerticalSolidList"/>
    <dgm:cxn modelId="{22E8747B-C174-45B4-8015-77929A26D6E0}" type="presParOf" srcId="{4BBB823C-514E-44E5-859B-1BBF14A22C86}" destId="{22D02993-A5BA-4315-848B-6485D57B86A2}" srcOrd="3" destOrd="0" presId="urn:microsoft.com/office/officeart/2018/2/layout/IconVerticalSolidList"/>
    <dgm:cxn modelId="{FA296C3F-5CA4-46E5-8A6A-3B2BCC72D88D}" type="presParOf" srcId="{4BBB823C-514E-44E5-859B-1BBF14A22C86}" destId="{C52E2636-FD72-4E37-A46A-539A5C213D9B}" srcOrd="4" destOrd="0" presId="urn:microsoft.com/office/officeart/2018/2/layout/IconVerticalSolidList"/>
    <dgm:cxn modelId="{B0FA3CE1-81D8-4547-82D7-7C18FA5DA5FA}" type="presParOf" srcId="{C52E2636-FD72-4E37-A46A-539A5C213D9B}" destId="{71FF81A5-ED38-4E46-B836-5BC16D37035B}" srcOrd="0" destOrd="0" presId="urn:microsoft.com/office/officeart/2018/2/layout/IconVerticalSolidList"/>
    <dgm:cxn modelId="{85295B7C-F42F-4D43-B142-A74920DF6569}" type="presParOf" srcId="{C52E2636-FD72-4E37-A46A-539A5C213D9B}" destId="{044775F1-165A-47B3-99AC-750C9093D44F}" srcOrd="1" destOrd="0" presId="urn:microsoft.com/office/officeart/2018/2/layout/IconVerticalSolidList"/>
    <dgm:cxn modelId="{6402C351-3CCF-4082-9FD0-8A54E5AFBBB2}" type="presParOf" srcId="{C52E2636-FD72-4E37-A46A-539A5C213D9B}" destId="{269CF847-3C74-4ADA-A469-0BD4AEC6E6C9}" srcOrd="2" destOrd="0" presId="urn:microsoft.com/office/officeart/2018/2/layout/IconVerticalSolidList"/>
    <dgm:cxn modelId="{AE55AA58-7B7C-4AFC-828B-ED7A09CFA024}" type="presParOf" srcId="{C52E2636-FD72-4E37-A46A-539A5C213D9B}" destId="{2D84A0B5-0EC0-400C-8235-FC6853E3D9B1}" srcOrd="3" destOrd="0" presId="urn:microsoft.com/office/officeart/2018/2/layout/IconVerticalSolidList"/>
    <dgm:cxn modelId="{5847F3EC-3E49-4465-B0F9-B425F516E797}" type="presParOf" srcId="{4BBB823C-514E-44E5-859B-1BBF14A22C86}" destId="{67E466A1-8176-4948-A298-D636A3AAC33F}" srcOrd="5" destOrd="0" presId="urn:microsoft.com/office/officeart/2018/2/layout/IconVerticalSolidList"/>
    <dgm:cxn modelId="{F9BABB6D-24E1-4AE1-B141-9127F51710E9}" type="presParOf" srcId="{4BBB823C-514E-44E5-859B-1BBF14A22C86}" destId="{6B57ACD5-906C-4471-9E9E-7E4FFDE7A02D}" srcOrd="6" destOrd="0" presId="urn:microsoft.com/office/officeart/2018/2/layout/IconVerticalSolidList"/>
    <dgm:cxn modelId="{07E6EE50-F55F-48B5-8A83-A32162B55810}" type="presParOf" srcId="{6B57ACD5-906C-4471-9E9E-7E4FFDE7A02D}" destId="{8080E155-F55B-46A4-94E7-D1CCC9F2D2AE}" srcOrd="0" destOrd="0" presId="urn:microsoft.com/office/officeart/2018/2/layout/IconVerticalSolidList"/>
    <dgm:cxn modelId="{6087F7FC-B775-49C1-B764-1C907A5FF26E}" type="presParOf" srcId="{6B57ACD5-906C-4471-9E9E-7E4FFDE7A02D}" destId="{AE6BBCE7-7066-4A35-AFCF-B454ED707D05}" srcOrd="1" destOrd="0" presId="urn:microsoft.com/office/officeart/2018/2/layout/IconVerticalSolidList"/>
    <dgm:cxn modelId="{37845B2D-FA4B-4CB5-9A71-9F3D0B266202}" type="presParOf" srcId="{6B57ACD5-906C-4471-9E9E-7E4FFDE7A02D}" destId="{D366400B-70ED-4BD7-AD56-0F872B828943}" srcOrd="2" destOrd="0" presId="urn:microsoft.com/office/officeart/2018/2/layout/IconVerticalSolidList"/>
    <dgm:cxn modelId="{F147022E-2650-4A1D-9429-6CD3B31ECB04}" type="presParOf" srcId="{6B57ACD5-906C-4471-9E9E-7E4FFDE7A02D}" destId="{D344ACB7-9A1A-4388-8DD2-1DFE77D5BF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E584D2A-2870-47D8-8E9C-708924EE65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317712E-F5C3-481A-AE80-3D889665EF12}">
      <dgm:prSet/>
      <dgm:spPr/>
      <dgm:t>
        <a:bodyPr/>
        <a:lstStyle/>
        <a:p>
          <a:r>
            <a:rPr lang="en-US"/>
            <a:t>We will continue to process and tally ballots until 11pm. </a:t>
          </a:r>
        </a:p>
      </dgm:t>
    </dgm:pt>
    <dgm:pt modelId="{ECDF04CB-96ED-4466-8632-45E979CAB8BC}" type="parTrans" cxnId="{7970ABDC-A432-46CC-A3B3-3F5706065F89}">
      <dgm:prSet/>
      <dgm:spPr/>
      <dgm:t>
        <a:bodyPr/>
        <a:lstStyle/>
        <a:p>
          <a:endParaRPr lang="en-US"/>
        </a:p>
      </dgm:t>
    </dgm:pt>
    <dgm:pt modelId="{D2B867F5-FAC7-41D3-BDDB-504E2D5DA96B}" type="sibTrans" cxnId="{7970ABDC-A432-46CC-A3B3-3F5706065F89}">
      <dgm:prSet/>
      <dgm:spPr/>
      <dgm:t>
        <a:bodyPr/>
        <a:lstStyle/>
        <a:p>
          <a:endParaRPr lang="en-US"/>
        </a:p>
      </dgm:t>
    </dgm:pt>
    <dgm:pt modelId="{26F423CD-1DE3-4409-816E-E19DD3D2FDC1}">
      <dgm:prSet/>
      <dgm:spPr/>
      <dgm:t>
        <a:bodyPr/>
        <a:lstStyle/>
        <a:p>
          <a:r>
            <a:rPr lang="en-US"/>
            <a:t>At 11pm, we will focus on scanning and final counting of the ballots we have in the system. </a:t>
          </a:r>
        </a:p>
      </dgm:t>
    </dgm:pt>
    <dgm:pt modelId="{3E92DE2E-0A0E-48F9-9FB9-D86E90DAFF6C}" type="parTrans" cxnId="{0C0707F2-2583-4D3E-8B3D-B79F7F404E64}">
      <dgm:prSet/>
      <dgm:spPr/>
      <dgm:t>
        <a:bodyPr/>
        <a:lstStyle/>
        <a:p>
          <a:endParaRPr lang="en-US"/>
        </a:p>
      </dgm:t>
    </dgm:pt>
    <dgm:pt modelId="{32927E1A-D428-497C-A7DD-CCA1EA17A28F}" type="sibTrans" cxnId="{0C0707F2-2583-4D3E-8B3D-B79F7F404E64}">
      <dgm:prSet/>
      <dgm:spPr/>
      <dgm:t>
        <a:bodyPr/>
        <a:lstStyle/>
        <a:p>
          <a:endParaRPr lang="en-US"/>
        </a:p>
      </dgm:t>
    </dgm:pt>
    <dgm:pt modelId="{E1C3923E-02D3-441D-8B93-F2382F051132}">
      <dgm:prSet/>
      <dgm:spPr/>
      <dgm:t>
        <a:bodyPr/>
        <a:lstStyle/>
        <a:p>
          <a:r>
            <a:rPr lang="en-US"/>
            <a:t>Semi-official election night results will be released sometime after midnight. </a:t>
          </a:r>
        </a:p>
      </dgm:t>
    </dgm:pt>
    <dgm:pt modelId="{810E9A40-6AA3-4270-B4D2-81AC58D5B45A}" type="parTrans" cxnId="{379384EE-C5F0-44F6-A9F6-69AA680E85AB}">
      <dgm:prSet/>
      <dgm:spPr/>
      <dgm:t>
        <a:bodyPr/>
        <a:lstStyle/>
        <a:p>
          <a:endParaRPr lang="en-US"/>
        </a:p>
      </dgm:t>
    </dgm:pt>
    <dgm:pt modelId="{10F2712B-CD53-4D77-88DF-EBA533B445CB}" type="sibTrans" cxnId="{379384EE-C5F0-44F6-A9F6-69AA680E85AB}">
      <dgm:prSet/>
      <dgm:spPr/>
      <dgm:t>
        <a:bodyPr/>
        <a:lstStyle/>
        <a:p>
          <a:endParaRPr lang="en-US"/>
        </a:p>
      </dgm:t>
    </dgm:pt>
    <dgm:pt modelId="{A0E8DCFE-FC09-4B93-8EBE-2186925C5A83}">
      <dgm:prSet/>
      <dgm:spPr/>
      <dgm:t>
        <a:bodyPr/>
        <a:lstStyle/>
        <a:p>
          <a:r>
            <a:rPr lang="en-US"/>
            <a:t>History has shown that we will count more ballots after Election Day than on Election Night. </a:t>
          </a:r>
        </a:p>
      </dgm:t>
    </dgm:pt>
    <dgm:pt modelId="{CD47505B-7C5C-4CFE-86C2-6465038B53BA}" type="parTrans" cxnId="{3EDA36F6-AB32-4E1C-8E00-BE808DBD1545}">
      <dgm:prSet/>
      <dgm:spPr/>
      <dgm:t>
        <a:bodyPr/>
        <a:lstStyle/>
        <a:p>
          <a:endParaRPr lang="en-US"/>
        </a:p>
      </dgm:t>
    </dgm:pt>
    <dgm:pt modelId="{78210DFF-0401-4B8B-B004-9DF249BA5DDD}" type="sibTrans" cxnId="{3EDA36F6-AB32-4E1C-8E00-BE808DBD1545}">
      <dgm:prSet/>
      <dgm:spPr/>
      <dgm:t>
        <a:bodyPr/>
        <a:lstStyle/>
        <a:p>
          <a:endParaRPr lang="en-US"/>
        </a:p>
      </dgm:t>
    </dgm:pt>
    <dgm:pt modelId="{B867C352-BC5D-4348-92D4-529D06CEDC38}">
      <dgm:prSet/>
      <dgm:spPr/>
      <dgm:t>
        <a:bodyPr/>
        <a:lstStyle/>
        <a:p>
          <a:r>
            <a:rPr lang="en-US"/>
            <a:t>So no victory parties yet! Results are NOT final until all votes are counted, audited, and verified. </a:t>
          </a:r>
        </a:p>
      </dgm:t>
    </dgm:pt>
    <dgm:pt modelId="{41D6E834-0A68-44AB-8C49-EF8CE46B2CC2}" type="parTrans" cxnId="{A9E47E64-DCE6-4F8A-8CDA-A5497F6EA369}">
      <dgm:prSet/>
      <dgm:spPr/>
      <dgm:t>
        <a:bodyPr/>
        <a:lstStyle/>
        <a:p>
          <a:endParaRPr lang="en-US"/>
        </a:p>
      </dgm:t>
    </dgm:pt>
    <dgm:pt modelId="{A8684C87-F521-4136-A869-2E5543D23060}" type="sibTrans" cxnId="{A9E47E64-DCE6-4F8A-8CDA-A5497F6EA369}">
      <dgm:prSet/>
      <dgm:spPr/>
      <dgm:t>
        <a:bodyPr/>
        <a:lstStyle/>
        <a:p>
          <a:endParaRPr lang="en-US"/>
        </a:p>
      </dgm:t>
    </dgm:pt>
    <dgm:pt modelId="{D6848DF5-5133-463E-9F4F-D003F10A3590}">
      <dgm:prSet/>
      <dgm:spPr/>
      <dgm:t>
        <a:bodyPr/>
        <a:lstStyle/>
        <a:p>
          <a:r>
            <a:rPr lang="en-US"/>
            <a:t>Election officials are big fans of big margins!!</a:t>
          </a:r>
        </a:p>
      </dgm:t>
    </dgm:pt>
    <dgm:pt modelId="{D583F6AE-BD11-400A-BBB6-7C9DA7943314}" type="parTrans" cxnId="{1441765C-7175-4AF9-ABE0-D2955354C7CF}">
      <dgm:prSet/>
      <dgm:spPr/>
      <dgm:t>
        <a:bodyPr/>
        <a:lstStyle/>
        <a:p>
          <a:endParaRPr lang="en-US"/>
        </a:p>
      </dgm:t>
    </dgm:pt>
    <dgm:pt modelId="{B65C88BB-F06A-48F3-87AE-83FB17B84181}" type="sibTrans" cxnId="{1441765C-7175-4AF9-ABE0-D2955354C7CF}">
      <dgm:prSet/>
      <dgm:spPr/>
      <dgm:t>
        <a:bodyPr/>
        <a:lstStyle/>
        <a:p>
          <a:endParaRPr lang="en-US"/>
        </a:p>
      </dgm:t>
    </dgm:pt>
    <dgm:pt modelId="{7846A7BF-4DE7-45BB-9DDA-EEA1074D2AE9}" type="pres">
      <dgm:prSet presAssocID="{0E584D2A-2870-47D8-8E9C-708924EE6569}" presName="root" presStyleCnt="0">
        <dgm:presLayoutVars>
          <dgm:dir/>
          <dgm:resizeHandles val="exact"/>
        </dgm:presLayoutVars>
      </dgm:prSet>
      <dgm:spPr/>
    </dgm:pt>
    <dgm:pt modelId="{731EC087-4803-42C4-8115-59F48A9E2C8F}" type="pres">
      <dgm:prSet presAssocID="{D317712E-F5C3-481A-AE80-3D889665EF12}" presName="compNode" presStyleCnt="0"/>
      <dgm:spPr/>
    </dgm:pt>
    <dgm:pt modelId="{BD83A514-342F-40D4-81E8-63DAACD47ABB}" type="pres">
      <dgm:prSet presAssocID="{D317712E-F5C3-481A-AE80-3D889665EF12}" presName="bgRect" presStyleLbl="bgShp" presStyleIdx="0" presStyleCnt="6"/>
      <dgm:spPr/>
    </dgm:pt>
    <dgm:pt modelId="{34D858B4-6F1D-45AF-A525-A293185E93E9}" type="pres">
      <dgm:prSet presAssocID="{D317712E-F5C3-481A-AE80-3D889665EF1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ck"/>
        </a:ext>
      </dgm:extLst>
    </dgm:pt>
    <dgm:pt modelId="{E2AFED0A-26AF-4AB1-9A92-A008EF848069}" type="pres">
      <dgm:prSet presAssocID="{D317712E-F5C3-481A-AE80-3D889665EF12}" presName="spaceRect" presStyleCnt="0"/>
      <dgm:spPr/>
    </dgm:pt>
    <dgm:pt modelId="{FFB75A01-2610-46FA-85BC-0ADDC7969100}" type="pres">
      <dgm:prSet presAssocID="{D317712E-F5C3-481A-AE80-3D889665EF12}" presName="parTx" presStyleLbl="revTx" presStyleIdx="0" presStyleCnt="6">
        <dgm:presLayoutVars>
          <dgm:chMax val="0"/>
          <dgm:chPref val="0"/>
        </dgm:presLayoutVars>
      </dgm:prSet>
      <dgm:spPr/>
    </dgm:pt>
    <dgm:pt modelId="{DD0EA6E5-2C8D-4806-A48B-CBE633F521F1}" type="pres">
      <dgm:prSet presAssocID="{D2B867F5-FAC7-41D3-BDDB-504E2D5DA96B}" presName="sibTrans" presStyleCnt="0"/>
      <dgm:spPr/>
    </dgm:pt>
    <dgm:pt modelId="{3141DD93-0014-4FDF-9EA0-D21220CDB1A5}" type="pres">
      <dgm:prSet presAssocID="{26F423CD-1DE3-4409-816E-E19DD3D2FDC1}" presName="compNode" presStyleCnt="0"/>
      <dgm:spPr/>
    </dgm:pt>
    <dgm:pt modelId="{9B64D2FA-30DE-41BD-84FC-E01D1025CD1B}" type="pres">
      <dgm:prSet presAssocID="{26F423CD-1DE3-4409-816E-E19DD3D2FDC1}" presName="bgRect" presStyleLbl="bgShp" presStyleIdx="1" presStyleCnt="6"/>
      <dgm:spPr/>
    </dgm:pt>
    <dgm:pt modelId="{A4CE82BC-C2DB-4D80-9BFF-DFE4898F5172}" type="pres">
      <dgm:prSet presAssocID="{26F423CD-1DE3-4409-816E-E19DD3D2FDC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inter"/>
        </a:ext>
      </dgm:extLst>
    </dgm:pt>
    <dgm:pt modelId="{BD898DB3-FC2D-428D-B421-81EBD45440CC}" type="pres">
      <dgm:prSet presAssocID="{26F423CD-1DE3-4409-816E-E19DD3D2FDC1}" presName="spaceRect" presStyleCnt="0"/>
      <dgm:spPr/>
    </dgm:pt>
    <dgm:pt modelId="{FD42E8F2-6615-4872-9D34-2C92AF407296}" type="pres">
      <dgm:prSet presAssocID="{26F423CD-1DE3-4409-816E-E19DD3D2FDC1}" presName="parTx" presStyleLbl="revTx" presStyleIdx="1" presStyleCnt="6">
        <dgm:presLayoutVars>
          <dgm:chMax val="0"/>
          <dgm:chPref val="0"/>
        </dgm:presLayoutVars>
      </dgm:prSet>
      <dgm:spPr/>
    </dgm:pt>
    <dgm:pt modelId="{B4D255A9-9259-4329-9B88-A6B192AAD1E5}" type="pres">
      <dgm:prSet presAssocID="{32927E1A-D428-497C-A7DD-CCA1EA17A28F}" presName="sibTrans" presStyleCnt="0"/>
      <dgm:spPr/>
    </dgm:pt>
    <dgm:pt modelId="{5843CDFF-0432-4C59-92E4-B4641B5E956A}" type="pres">
      <dgm:prSet presAssocID="{E1C3923E-02D3-441D-8B93-F2382F051132}" presName="compNode" presStyleCnt="0"/>
      <dgm:spPr/>
    </dgm:pt>
    <dgm:pt modelId="{89738BAB-D220-4F60-BCA1-443F62832752}" type="pres">
      <dgm:prSet presAssocID="{E1C3923E-02D3-441D-8B93-F2382F051132}" presName="bgRect" presStyleLbl="bgShp" presStyleIdx="2" presStyleCnt="6"/>
      <dgm:spPr/>
    </dgm:pt>
    <dgm:pt modelId="{83936E7A-0B8C-4753-8155-B13CA5408A0D}" type="pres">
      <dgm:prSet presAssocID="{E1C3923E-02D3-441D-8B93-F2382F05113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0DDD483-0FCE-4471-8440-A4C6E5B0728C}" type="pres">
      <dgm:prSet presAssocID="{E1C3923E-02D3-441D-8B93-F2382F051132}" presName="spaceRect" presStyleCnt="0"/>
      <dgm:spPr/>
    </dgm:pt>
    <dgm:pt modelId="{B9DA9A0D-BF58-4C92-974F-DC37CDDA0184}" type="pres">
      <dgm:prSet presAssocID="{E1C3923E-02D3-441D-8B93-F2382F051132}" presName="parTx" presStyleLbl="revTx" presStyleIdx="2" presStyleCnt="6">
        <dgm:presLayoutVars>
          <dgm:chMax val="0"/>
          <dgm:chPref val="0"/>
        </dgm:presLayoutVars>
      </dgm:prSet>
      <dgm:spPr/>
    </dgm:pt>
    <dgm:pt modelId="{EFA3A5EF-FFD7-4D6E-90AD-D362598FA252}" type="pres">
      <dgm:prSet presAssocID="{10F2712B-CD53-4D77-88DF-EBA533B445CB}" presName="sibTrans" presStyleCnt="0"/>
      <dgm:spPr/>
    </dgm:pt>
    <dgm:pt modelId="{CA18CCB8-9DB5-454A-A03A-5D22A0FF6815}" type="pres">
      <dgm:prSet presAssocID="{A0E8DCFE-FC09-4B93-8EBE-2186925C5A83}" presName="compNode" presStyleCnt="0"/>
      <dgm:spPr/>
    </dgm:pt>
    <dgm:pt modelId="{A6B17550-5FAE-4BF4-A38B-AFBD20D16FD3}" type="pres">
      <dgm:prSet presAssocID="{A0E8DCFE-FC09-4B93-8EBE-2186925C5A83}" presName="bgRect" presStyleLbl="bgShp" presStyleIdx="3" presStyleCnt="6"/>
      <dgm:spPr/>
    </dgm:pt>
    <dgm:pt modelId="{F3FA0BA6-AA0B-4D81-AE9D-91A06B4578CF}" type="pres">
      <dgm:prSet presAssocID="{A0E8DCFE-FC09-4B93-8EBE-2186925C5A83}"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atistics"/>
        </a:ext>
      </dgm:extLst>
    </dgm:pt>
    <dgm:pt modelId="{1B5219CC-2980-4D44-B416-150043BD82D0}" type="pres">
      <dgm:prSet presAssocID="{A0E8DCFE-FC09-4B93-8EBE-2186925C5A83}" presName="spaceRect" presStyleCnt="0"/>
      <dgm:spPr/>
    </dgm:pt>
    <dgm:pt modelId="{846AC625-A6A5-4D08-872E-1E3820BA07F8}" type="pres">
      <dgm:prSet presAssocID="{A0E8DCFE-FC09-4B93-8EBE-2186925C5A83}" presName="parTx" presStyleLbl="revTx" presStyleIdx="3" presStyleCnt="6">
        <dgm:presLayoutVars>
          <dgm:chMax val="0"/>
          <dgm:chPref val="0"/>
        </dgm:presLayoutVars>
      </dgm:prSet>
      <dgm:spPr/>
    </dgm:pt>
    <dgm:pt modelId="{F1A605C6-7FC0-4D2D-BEBB-EB37737F5A22}" type="pres">
      <dgm:prSet presAssocID="{78210DFF-0401-4B8B-B004-9DF249BA5DDD}" presName="sibTrans" presStyleCnt="0"/>
      <dgm:spPr/>
    </dgm:pt>
    <dgm:pt modelId="{751C3B65-52F2-4F7E-8714-D4F83EC06EB2}" type="pres">
      <dgm:prSet presAssocID="{B867C352-BC5D-4348-92D4-529D06CEDC38}" presName="compNode" presStyleCnt="0"/>
      <dgm:spPr/>
    </dgm:pt>
    <dgm:pt modelId="{FBF2811F-A185-4D26-B05B-E242EED8AFDB}" type="pres">
      <dgm:prSet presAssocID="{B867C352-BC5D-4348-92D4-529D06CEDC38}" presName="bgRect" presStyleLbl="bgShp" presStyleIdx="4" presStyleCnt="6"/>
      <dgm:spPr/>
    </dgm:pt>
    <dgm:pt modelId="{6232023C-BA23-4C40-9C2F-13E9464ED9BF}" type="pres">
      <dgm:prSet presAssocID="{B867C352-BC5D-4348-92D4-529D06CEDC38}"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Firecracker"/>
        </a:ext>
      </dgm:extLst>
    </dgm:pt>
    <dgm:pt modelId="{AD3ABF96-FB1B-4BF3-B510-EEAAF3337B70}" type="pres">
      <dgm:prSet presAssocID="{B867C352-BC5D-4348-92D4-529D06CEDC38}" presName="spaceRect" presStyleCnt="0"/>
      <dgm:spPr/>
    </dgm:pt>
    <dgm:pt modelId="{CE55612F-6A9F-4126-AEBA-951AF12F0383}" type="pres">
      <dgm:prSet presAssocID="{B867C352-BC5D-4348-92D4-529D06CEDC38}" presName="parTx" presStyleLbl="revTx" presStyleIdx="4" presStyleCnt="6">
        <dgm:presLayoutVars>
          <dgm:chMax val="0"/>
          <dgm:chPref val="0"/>
        </dgm:presLayoutVars>
      </dgm:prSet>
      <dgm:spPr/>
    </dgm:pt>
    <dgm:pt modelId="{80AAA66A-3104-46A5-82E8-4268B3F0A837}" type="pres">
      <dgm:prSet presAssocID="{A8684C87-F521-4136-A869-2E5543D23060}" presName="sibTrans" presStyleCnt="0"/>
      <dgm:spPr/>
    </dgm:pt>
    <dgm:pt modelId="{9D67BBEC-958C-4AA1-9046-1D56FF0104D6}" type="pres">
      <dgm:prSet presAssocID="{D6848DF5-5133-463E-9F4F-D003F10A3590}" presName="compNode" presStyleCnt="0"/>
      <dgm:spPr/>
    </dgm:pt>
    <dgm:pt modelId="{4930E4DE-9224-426F-8D1F-6EC6990C5B30}" type="pres">
      <dgm:prSet presAssocID="{D6848DF5-5133-463E-9F4F-D003F10A3590}" presName="bgRect" presStyleLbl="bgShp" presStyleIdx="5" presStyleCnt="6"/>
      <dgm:spPr/>
    </dgm:pt>
    <dgm:pt modelId="{4A5EE7F8-7114-4CFA-9C1B-314D37E2804F}" type="pres">
      <dgm:prSet presAssocID="{D6848DF5-5133-463E-9F4F-D003F10A359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gaphone"/>
        </a:ext>
      </dgm:extLst>
    </dgm:pt>
    <dgm:pt modelId="{23CB51F2-5D75-442F-96D9-FD3E781C0635}" type="pres">
      <dgm:prSet presAssocID="{D6848DF5-5133-463E-9F4F-D003F10A3590}" presName="spaceRect" presStyleCnt="0"/>
      <dgm:spPr/>
    </dgm:pt>
    <dgm:pt modelId="{521EC4CC-5FDA-4D86-AAB7-6533A9316FF4}" type="pres">
      <dgm:prSet presAssocID="{D6848DF5-5133-463E-9F4F-D003F10A3590}" presName="parTx" presStyleLbl="revTx" presStyleIdx="5" presStyleCnt="6">
        <dgm:presLayoutVars>
          <dgm:chMax val="0"/>
          <dgm:chPref val="0"/>
        </dgm:presLayoutVars>
      </dgm:prSet>
      <dgm:spPr/>
    </dgm:pt>
  </dgm:ptLst>
  <dgm:cxnLst>
    <dgm:cxn modelId="{1FE7D423-B3D0-4B4F-89F4-94936518CDC5}" type="presOf" srcId="{B867C352-BC5D-4348-92D4-529D06CEDC38}" destId="{CE55612F-6A9F-4126-AEBA-951AF12F0383}" srcOrd="0" destOrd="0" presId="urn:microsoft.com/office/officeart/2018/2/layout/IconVerticalSolidList"/>
    <dgm:cxn modelId="{2BDD025B-9F54-4B21-A16D-5C4C96B94FBC}" type="presOf" srcId="{D317712E-F5C3-481A-AE80-3D889665EF12}" destId="{FFB75A01-2610-46FA-85BC-0ADDC7969100}" srcOrd="0" destOrd="0" presId="urn:microsoft.com/office/officeart/2018/2/layout/IconVerticalSolidList"/>
    <dgm:cxn modelId="{1441765C-7175-4AF9-ABE0-D2955354C7CF}" srcId="{0E584D2A-2870-47D8-8E9C-708924EE6569}" destId="{D6848DF5-5133-463E-9F4F-D003F10A3590}" srcOrd="5" destOrd="0" parTransId="{D583F6AE-BD11-400A-BBB6-7C9DA7943314}" sibTransId="{B65C88BB-F06A-48F3-87AE-83FB17B84181}"/>
    <dgm:cxn modelId="{3AC70E61-F4E2-492F-8CEE-6F6A659B7E07}" type="presOf" srcId="{D6848DF5-5133-463E-9F4F-D003F10A3590}" destId="{521EC4CC-5FDA-4D86-AAB7-6533A9316FF4}" srcOrd="0" destOrd="0" presId="urn:microsoft.com/office/officeart/2018/2/layout/IconVerticalSolidList"/>
    <dgm:cxn modelId="{A9E47E64-DCE6-4F8A-8CDA-A5497F6EA369}" srcId="{0E584D2A-2870-47D8-8E9C-708924EE6569}" destId="{B867C352-BC5D-4348-92D4-529D06CEDC38}" srcOrd="4" destOrd="0" parTransId="{41D6E834-0A68-44AB-8C49-EF8CE46B2CC2}" sibTransId="{A8684C87-F521-4136-A869-2E5543D23060}"/>
    <dgm:cxn modelId="{FC5A7556-5FFC-46F3-94AC-4B53D5A3A9AE}" type="presOf" srcId="{E1C3923E-02D3-441D-8B93-F2382F051132}" destId="{B9DA9A0D-BF58-4C92-974F-DC37CDDA0184}" srcOrd="0" destOrd="0" presId="urn:microsoft.com/office/officeart/2018/2/layout/IconVerticalSolidList"/>
    <dgm:cxn modelId="{47024A97-6BB6-42B4-BE6B-7FB984B3D27D}" type="presOf" srcId="{A0E8DCFE-FC09-4B93-8EBE-2186925C5A83}" destId="{846AC625-A6A5-4D08-872E-1E3820BA07F8}" srcOrd="0" destOrd="0" presId="urn:microsoft.com/office/officeart/2018/2/layout/IconVerticalSolidList"/>
    <dgm:cxn modelId="{6076C9C8-B290-4309-A3AF-2232320F0E31}" type="presOf" srcId="{0E584D2A-2870-47D8-8E9C-708924EE6569}" destId="{7846A7BF-4DE7-45BB-9DDA-EEA1074D2AE9}" srcOrd="0" destOrd="0" presId="urn:microsoft.com/office/officeart/2018/2/layout/IconVerticalSolidList"/>
    <dgm:cxn modelId="{9FE6C4CA-A21C-4657-B4AF-8E10C5204BD6}" type="presOf" srcId="{26F423CD-1DE3-4409-816E-E19DD3D2FDC1}" destId="{FD42E8F2-6615-4872-9D34-2C92AF407296}" srcOrd="0" destOrd="0" presId="urn:microsoft.com/office/officeart/2018/2/layout/IconVerticalSolidList"/>
    <dgm:cxn modelId="{7970ABDC-A432-46CC-A3B3-3F5706065F89}" srcId="{0E584D2A-2870-47D8-8E9C-708924EE6569}" destId="{D317712E-F5C3-481A-AE80-3D889665EF12}" srcOrd="0" destOrd="0" parTransId="{ECDF04CB-96ED-4466-8632-45E979CAB8BC}" sibTransId="{D2B867F5-FAC7-41D3-BDDB-504E2D5DA96B}"/>
    <dgm:cxn modelId="{379384EE-C5F0-44F6-A9F6-69AA680E85AB}" srcId="{0E584D2A-2870-47D8-8E9C-708924EE6569}" destId="{E1C3923E-02D3-441D-8B93-F2382F051132}" srcOrd="2" destOrd="0" parTransId="{810E9A40-6AA3-4270-B4D2-81AC58D5B45A}" sibTransId="{10F2712B-CD53-4D77-88DF-EBA533B445CB}"/>
    <dgm:cxn modelId="{0C0707F2-2583-4D3E-8B3D-B79F7F404E64}" srcId="{0E584D2A-2870-47D8-8E9C-708924EE6569}" destId="{26F423CD-1DE3-4409-816E-E19DD3D2FDC1}" srcOrd="1" destOrd="0" parTransId="{3E92DE2E-0A0E-48F9-9FB9-D86E90DAFF6C}" sibTransId="{32927E1A-D428-497C-A7DD-CCA1EA17A28F}"/>
    <dgm:cxn modelId="{3EDA36F6-AB32-4E1C-8E00-BE808DBD1545}" srcId="{0E584D2A-2870-47D8-8E9C-708924EE6569}" destId="{A0E8DCFE-FC09-4B93-8EBE-2186925C5A83}" srcOrd="3" destOrd="0" parTransId="{CD47505B-7C5C-4CFE-86C2-6465038B53BA}" sibTransId="{78210DFF-0401-4B8B-B004-9DF249BA5DDD}"/>
    <dgm:cxn modelId="{7C6EC229-13DF-412C-B5DD-05D32FFB4EF0}" type="presParOf" srcId="{7846A7BF-4DE7-45BB-9DDA-EEA1074D2AE9}" destId="{731EC087-4803-42C4-8115-59F48A9E2C8F}" srcOrd="0" destOrd="0" presId="urn:microsoft.com/office/officeart/2018/2/layout/IconVerticalSolidList"/>
    <dgm:cxn modelId="{3397909D-B5FA-43CE-9DF7-EA6A0FBA502B}" type="presParOf" srcId="{731EC087-4803-42C4-8115-59F48A9E2C8F}" destId="{BD83A514-342F-40D4-81E8-63DAACD47ABB}" srcOrd="0" destOrd="0" presId="urn:microsoft.com/office/officeart/2018/2/layout/IconVerticalSolidList"/>
    <dgm:cxn modelId="{EC20345C-F5D3-4254-96A7-7005A76B2C08}" type="presParOf" srcId="{731EC087-4803-42C4-8115-59F48A9E2C8F}" destId="{34D858B4-6F1D-45AF-A525-A293185E93E9}" srcOrd="1" destOrd="0" presId="urn:microsoft.com/office/officeart/2018/2/layout/IconVerticalSolidList"/>
    <dgm:cxn modelId="{3D70A3AD-D947-41D2-9C8E-88E1034B8C54}" type="presParOf" srcId="{731EC087-4803-42C4-8115-59F48A9E2C8F}" destId="{E2AFED0A-26AF-4AB1-9A92-A008EF848069}" srcOrd="2" destOrd="0" presId="urn:microsoft.com/office/officeart/2018/2/layout/IconVerticalSolidList"/>
    <dgm:cxn modelId="{36EDC5F2-7C32-4713-878E-461733AA8864}" type="presParOf" srcId="{731EC087-4803-42C4-8115-59F48A9E2C8F}" destId="{FFB75A01-2610-46FA-85BC-0ADDC7969100}" srcOrd="3" destOrd="0" presId="urn:microsoft.com/office/officeart/2018/2/layout/IconVerticalSolidList"/>
    <dgm:cxn modelId="{5BCA6C8B-B832-4378-9A06-6C16A5F62D53}" type="presParOf" srcId="{7846A7BF-4DE7-45BB-9DDA-EEA1074D2AE9}" destId="{DD0EA6E5-2C8D-4806-A48B-CBE633F521F1}" srcOrd="1" destOrd="0" presId="urn:microsoft.com/office/officeart/2018/2/layout/IconVerticalSolidList"/>
    <dgm:cxn modelId="{C30B18FD-985E-4A8B-AA36-5AD8F98B6340}" type="presParOf" srcId="{7846A7BF-4DE7-45BB-9DDA-EEA1074D2AE9}" destId="{3141DD93-0014-4FDF-9EA0-D21220CDB1A5}" srcOrd="2" destOrd="0" presId="urn:microsoft.com/office/officeart/2018/2/layout/IconVerticalSolidList"/>
    <dgm:cxn modelId="{5D7425C1-90AF-4B32-BEE2-BD136596337B}" type="presParOf" srcId="{3141DD93-0014-4FDF-9EA0-D21220CDB1A5}" destId="{9B64D2FA-30DE-41BD-84FC-E01D1025CD1B}" srcOrd="0" destOrd="0" presId="urn:microsoft.com/office/officeart/2018/2/layout/IconVerticalSolidList"/>
    <dgm:cxn modelId="{C7C477D0-C71C-4107-B9E8-81BB0BAA3810}" type="presParOf" srcId="{3141DD93-0014-4FDF-9EA0-D21220CDB1A5}" destId="{A4CE82BC-C2DB-4D80-9BFF-DFE4898F5172}" srcOrd="1" destOrd="0" presId="urn:microsoft.com/office/officeart/2018/2/layout/IconVerticalSolidList"/>
    <dgm:cxn modelId="{ACA165CC-B9F2-4A6B-8199-C4200C3AA5DE}" type="presParOf" srcId="{3141DD93-0014-4FDF-9EA0-D21220CDB1A5}" destId="{BD898DB3-FC2D-428D-B421-81EBD45440CC}" srcOrd="2" destOrd="0" presId="urn:microsoft.com/office/officeart/2018/2/layout/IconVerticalSolidList"/>
    <dgm:cxn modelId="{1073AA68-5AE4-48D7-ABD8-5A60571E80E6}" type="presParOf" srcId="{3141DD93-0014-4FDF-9EA0-D21220CDB1A5}" destId="{FD42E8F2-6615-4872-9D34-2C92AF407296}" srcOrd="3" destOrd="0" presId="urn:microsoft.com/office/officeart/2018/2/layout/IconVerticalSolidList"/>
    <dgm:cxn modelId="{D58851C8-A04A-45C0-808C-FD64821F560A}" type="presParOf" srcId="{7846A7BF-4DE7-45BB-9DDA-EEA1074D2AE9}" destId="{B4D255A9-9259-4329-9B88-A6B192AAD1E5}" srcOrd="3" destOrd="0" presId="urn:microsoft.com/office/officeart/2018/2/layout/IconVerticalSolidList"/>
    <dgm:cxn modelId="{8CA0F522-7057-4349-99B3-AABAB8046D28}" type="presParOf" srcId="{7846A7BF-4DE7-45BB-9DDA-EEA1074D2AE9}" destId="{5843CDFF-0432-4C59-92E4-B4641B5E956A}" srcOrd="4" destOrd="0" presId="urn:microsoft.com/office/officeart/2018/2/layout/IconVerticalSolidList"/>
    <dgm:cxn modelId="{DB11D33D-7873-4024-A0D6-B905A85E3522}" type="presParOf" srcId="{5843CDFF-0432-4C59-92E4-B4641B5E956A}" destId="{89738BAB-D220-4F60-BCA1-443F62832752}" srcOrd="0" destOrd="0" presId="urn:microsoft.com/office/officeart/2018/2/layout/IconVerticalSolidList"/>
    <dgm:cxn modelId="{B4A3099B-4D84-40FE-B467-45E18019D5DB}" type="presParOf" srcId="{5843CDFF-0432-4C59-92E4-B4641B5E956A}" destId="{83936E7A-0B8C-4753-8155-B13CA5408A0D}" srcOrd="1" destOrd="0" presId="urn:microsoft.com/office/officeart/2018/2/layout/IconVerticalSolidList"/>
    <dgm:cxn modelId="{E1BD6212-B820-4BC5-AE0B-58E37CCF7013}" type="presParOf" srcId="{5843CDFF-0432-4C59-92E4-B4641B5E956A}" destId="{D0DDD483-0FCE-4471-8440-A4C6E5B0728C}" srcOrd="2" destOrd="0" presId="urn:microsoft.com/office/officeart/2018/2/layout/IconVerticalSolidList"/>
    <dgm:cxn modelId="{11FA898C-D08C-496B-A2C4-3E5FF7AB4887}" type="presParOf" srcId="{5843CDFF-0432-4C59-92E4-B4641B5E956A}" destId="{B9DA9A0D-BF58-4C92-974F-DC37CDDA0184}" srcOrd="3" destOrd="0" presId="urn:microsoft.com/office/officeart/2018/2/layout/IconVerticalSolidList"/>
    <dgm:cxn modelId="{9928D8F3-E9EE-476B-B639-64428C86CC97}" type="presParOf" srcId="{7846A7BF-4DE7-45BB-9DDA-EEA1074D2AE9}" destId="{EFA3A5EF-FFD7-4D6E-90AD-D362598FA252}" srcOrd="5" destOrd="0" presId="urn:microsoft.com/office/officeart/2018/2/layout/IconVerticalSolidList"/>
    <dgm:cxn modelId="{06A46761-FF93-4BE4-830E-F1BCA8A14FFD}" type="presParOf" srcId="{7846A7BF-4DE7-45BB-9DDA-EEA1074D2AE9}" destId="{CA18CCB8-9DB5-454A-A03A-5D22A0FF6815}" srcOrd="6" destOrd="0" presId="urn:microsoft.com/office/officeart/2018/2/layout/IconVerticalSolidList"/>
    <dgm:cxn modelId="{93A33959-0B87-49B5-A94E-B8E6DF5EDF1E}" type="presParOf" srcId="{CA18CCB8-9DB5-454A-A03A-5D22A0FF6815}" destId="{A6B17550-5FAE-4BF4-A38B-AFBD20D16FD3}" srcOrd="0" destOrd="0" presId="urn:microsoft.com/office/officeart/2018/2/layout/IconVerticalSolidList"/>
    <dgm:cxn modelId="{35979DC1-9441-45E1-B459-CE191DF1F032}" type="presParOf" srcId="{CA18CCB8-9DB5-454A-A03A-5D22A0FF6815}" destId="{F3FA0BA6-AA0B-4D81-AE9D-91A06B4578CF}" srcOrd="1" destOrd="0" presId="urn:microsoft.com/office/officeart/2018/2/layout/IconVerticalSolidList"/>
    <dgm:cxn modelId="{29D8AB1D-2EF2-4585-9DA3-7CF7AE704278}" type="presParOf" srcId="{CA18CCB8-9DB5-454A-A03A-5D22A0FF6815}" destId="{1B5219CC-2980-4D44-B416-150043BD82D0}" srcOrd="2" destOrd="0" presId="urn:microsoft.com/office/officeart/2018/2/layout/IconVerticalSolidList"/>
    <dgm:cxn modelId="{B946DEAB-C1F0-492B-8ACB-F1FA19735655}" type="presParOf" srcId="{CA18CCB8-9DB5-454A-A03A-5D22A0FF6815}" destId="{846AC625-A6A5-4D08-872E-1E3820BA07F8}" srcOrd="3" destOrd="0" presId="urn:microsoft.com/office/officeart/2018/2/layout/IconVerticalSolidList"/>
    <dgm:cxn modelId="{3983BD9E-64E9-4FBA-902A-D3802F7AB0F0}" type="presParOf" srcId="{7846A7BF-4DE7-45BB-9DDA-EEA1074D2AE9}" destId="{F1A605C6-7FC0-4D2D-BEBB-EB37737F5A22}" srcOrd="7" destOrd="0" presId="urn:microsoft.com/office/officeart/2018/2/layout/IconVerticalSolidList"/>
    <dgm:cxn modelId="{7BD025F2-0F04-499A-AFCA-1F938FCA6CAD}" type="presParOf" srcId="{7846A7BF-4DE7-45BB-9DDA-EEA1074D2AE9}" destId="{751C3B65-52F2-4F7E-8714-D4F83EC06EB2}" srcOrd="8" destOrd="0" presId="urn:microsoft.com/office/officeart/2018/2/layout/IconVerticalSolidList"/>
    <dgm:cxn modelId="{F5B42CF8-E2C1-45C2-88B8-A291524732F7}" type="presParOf" srcId="{751C3B65-52F2-4F7E-8714-D4F83EC06EB2}" destId="{FBF2811F-A185-4D26-B05B-E242EED8AFDB}" srcOrd="0" destOrd="0" presId="urn:microsoft.com/office/officeart/2018/2/layout/IconVerticalSolidList"/>
    <dgm:cxn modelId="{7C4508C5-00F6-4801-8484-C73C05164E56}" type="presParOf" srcId="{751C3B65-52F2-4F7E-8714-D4F83EC06EB2}" destId="{6232023C-BA23-4C40-9C2F-13E9464ED9BF}" srcOrd="1" destOrd="0" presId="urn:microsoft.com/office/officeart/2018/2/layout/IconVerticalSolidList"/>
    <dgm:cxn modelId="{C86A2F43-6B09-438F-878D-59DF64FF2DC4}" type="presParOf" srcId="{751C3B65-52F2-4F7E-8714-D4F83EC06EB2}" destId="{AD3ABF96-FB1B-4BF3-B510-EEAAF3337B70}" srcOrd="2" destOrd="0" presId="urn:microsoft.com/office/officeart/2018/2/layout/IconVerticalSolidList"/>
    <dgm:cxn modelId="{D95D9A5F-49D4-4EE5-97F1-60CC65AB758A}" type="presParOf" srcId="{751C3B65-52F2-4F7E-8714-D4F83EC06EB2}" destId="{CE55612F-6A9F-4126-AEBA-951AF12F0383}" srcOrd="3" destOrd="0" presId="urn:microsoft.com/office/officeart/2018/2/layout/IconVerticalSolidList"/>
    <dgm:cxn modelId="{BF042F04-DD68-4592-AE4E-CFF411EF2894}" type="presParOf" srcId="{7846A7BF-4DE7-45BB-9DDA-EEA1074D2AE9}" destId="{80AAA66A-3104-46A5-82E8-4268B3F0A837}" srcOrd="9" destOrd="0" presId="urn:microsoft.com/office/officeart/2018/2/layout/IconVerticalSolidList"/>
    <dgm:cxn modelId="{18754323-F8C4-4355-8F46-BC037EE280E4}" type="presParOf" srcId="{7846A7BF-4DE7-45BB-9DDA-EEA1074D2AE9}" destId="{9D67BBEC-958C-4AA1-9046-1D56FF0104D6}" srcOrd="10" destOrd="0" presId="urn:microsoft.com/office/officeart/2018/2/layout/IconVerticalSolidList"/>
    <dgm:cxn modelId="{9707E71B-3C18-43EE-8E5B-8650CE9A5804}" type="presParOf" srcId="{9D67BBEC-958C-4AA1-9046-1D56FF0104D6}" destId="{4930E4DE-9224-426F-8D1F-6EC6990C5B30}" srcOrd="0" destOrd="0" presId="urn:microsoft.com/office/officeart/2018/2/layout/IconVerticalSolidList"/>
    <dgm:cxn modelId="{579EFB40-E625-49F9-9625-128BB082CBCF}" type="presParOf" srcId="{9D67BBEC-958C-4AA1-9046-1D56FF0104D6}" destId="{4A5EE7F8-7114-4CFA-9C1B-314D37E2804F}" srcOrd="1" destOrd="0" presId="urn:microsoft.com/office/officeart/2018/2/layout/IconVerticalSolidList"/>
    <dgm:cxn modelId="{AD6D307F-AD88-42A4-9D4B-E461C39057A3}" type="presParOf" srcId="{9D67BBEC-958C-4AA1-9046-1D56FF0104D6}" destId="{23CB51F2-5D75-442F-96D9-FD3E781C0635}" srcOrd="2" destOrd="0" presId="urn:microsoft.com/office/officeart/2018/2/layout/IconVerticalSolidList"/>
    <dgm:cxn modelId="{EB7067C0-7351-4D00-B5AE-973D75285CA4}" type="presParOf" srcId="{9D67BBEC-958C-4AA1-9046-1D56FF0104D6}" destId="{521EC4CC-5FDA-4D86-AAB7-6533A9316F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4AEBD91-A674-4A9A-B49B-70C61E56265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D49114-5542-4270-BD9F-3E09A9A7AE82}">
      <dgm:prSet/>
      <dgm:spPr/>
      <dgm:t>
        <a:bodyPr/>
        <a:lstStyle/>
        <a:p>
          <a:r>
            <a:rPr lang="en-US"/>
            <a:t>Hotline for voter questions and election worker questions</a:t>
          </a:r>
        </a:p>
      </dgm:t>
    </dgm:pt>
    <dgm:pt modelId="{660B5183-B070-441F-BBD4-D1AE27A31B26}" type="parTrans" cxnId="{A5A03116-FD12-4AE1-9B95-F3FF9EF23CCE}">
      <dgm:prSet/>
      <dgm:spPr/>
      <dgm:t>
        <a:bodyPr/>
        <a:lstStyle/>
        <a:p>
          <a:endParaRPr lang="en-US"/>
        </a:p>
      </dgm:t>
    </dgm:pt>
    <dgm:pt modelId="{129D0002-D508-452A-B3A8-B2E1B9F6A062}" type="sibTrans" cxnId="{A5A03116-FD12-4AE1-9B95-F3FF9EF23CCE}">
      <dgm:prSet/>
      <dgm:spPr/>
      <dgm:t>
        <a:bodyPr/>
        <a:lstStyle/>
        <a:p>
          <a:endParaRPr lang="en-US"/>
        </a:p>
      </dgm:t>
    </dgm:pt>
    <dgm:pt modelId="{02F6CBAF-8DAA-421A-888F-F939477F6807}">
      <dgm:prSet/>
      <dgm:spPr/>
      <dgm:t>
        <a:bodyPr/>
        <a:lstStyle/>
        <a:p>
          <a:r>
            <a:rPr lang="en-US"/>
            <a:t>App to track wait times at voting locations</a:t>
          </a:r>
        </a:p>
      </dgm:t>
    </dgm:pt>
    <dgm:pt modelId="{B4000CED-BA4B-4D6B-87F1-1D9C05F5878A}" type="parTrans" cxnId="{810F5585-2EED-4AC6-BDAC-EE95888FC472}">
      <dgm:prSet/>
      <dgm:spPr/>
      <dgm:t>
        <a:bodyPr/>
        <a:lstStyle/>
        <a:p>
          <a:endParaRPr lang="en-US"/>
        </a:p>
      </dgm:t>
    </dgm:pt>
    <dgm:pt modelId="{F6C3F237-660F-4751-B9A3-09C6BF8E90A9}" type="sibTrans" cxnId="{810F5585-2EED-4AC6-BDAC-EE95888FC472}">
      <dgm:prSet/>
      <dgm:spPr/>
      <dgm:t>
        <a:bodyPr/>
        <a:lstStyle/>
        <a:p>
          <a:endParaRPr lang="en-US"/>
        </a:p>
      </dgm:t>
    </dgm:pt>
    <dgm:pt modelId="{91E3E4A5-646E-4635-864A-3C0486672AD6}">
      <dgm:prSet/>
      <dgm:spPr/>
      <dgm:t>
        <a:bodyPr/>
        <a:lstStyle/>
        <a:p>
          <a:r>
            <a:rPr lang="en-US"/>
            <a:t>Laws changing: SB 423 (Umberg) and AB 860 (Berman): deadline to register, E+3, time to certify, etc.</a:t>
          </a:r>
        </a:p>
      </dgm:t>
    </dgm:pt>
    <dgm:pt modelId="{576ADCE3-C07F-4B38-B405-700DF01B0228}" type="parTrans" cxnId="{C3F1FE56-788D-4450-B922-64FE61247ACA}">
      <dgm:prSet/>
      <dgm:spPr/>
      <dgm:t>
        <a:bodyPr/>
        <a:lstStyle/>
        <a:p>
          <a:endParaRPr lang="en-US"/>
        </a:p>
      </dgm:t>
    </dgm:pt>
    <dgm:pt modelId="{8E532946-5B29-40FB-9798-A816925B66EC}" type="sibTrans" cxnId="{C3F1FE56-788D-4450-B922-64FE61247ACA}">
      <dgm:prSet/>
      <dgm:spPr/>
      <dgm:t>
        <a:bodyPr/>
        <a:lstStyle/>
        <a:p>
          <a:endParaRPr lang="en-US"/>
        </a:p>
      </dgm:t>
    </dgm:pt>
    <dgm:pt modelId="{A44D3A9C-F966-4890-AFAC-D02507144340}">
      <dgm:prSet/>
      <dgm:spPr/>
      <dgm:t>
        <a:bodyPr/>
        <a:lstStyle/>
        <a:p>
          <a:r>
            <a:rPr lang="en-US"/>
            <a:t>What will be happening with the virus in October/November. Need flexibility.</a:t>
          </a:r>
        </a:p>
      </dgm:t>
    </dgm:pt>
    <dgm:pt modelId="{D4C5ADC2-2DFC-4402-B52D-1F997196FF56}" type="parTrans" cxnId="{47711446-3390-4FA1-946A-12B5023B9636}">
      <dgm:prSet/>
      <dgm:spPr/>
      <dgm:t>
        <a:bodyPr/>
        <a:lstStyle/>
        <a:p>
          <a:endParaRPr lang="en-US"/>
        </a:p>
      </dgm:t>
    </dgm:pt>
    <dgm:pt modelId="{462108E1-C1C7-49CB-8F76-DD93E30F129C}" type="sibTrans" cxnId="{47711446-3390-4FA1-946A-12B5023B9636}">
      <dgm:prSet/>
      <dgm:spPr/>
      <dgm:t>
        <a:bodyPr/>
        <a:lstStyle/>
        <a:p>
          <a:endParaRPr lang="en-US"/>
        </a:p>
      </dgm:t>
    </dgm:pt>
    <dgm:pt modelId="{47151966-E3F1-47AE-80A4-764520DD2CDF}">
      <dgm:prSet/>
      <dgm:spPr/>
      <dgm:t>
        <a:bodyPr/>
        <a:lstStyle/>
        <a:p>
          <a:r>
            <a:rPr lang="en-US"/>
            <a:t>Staffing and training of election workers</a:t>
          </a:r>
        </a:p>
      </dgm:t>
    </dgm:pt>
    <dgm:pt modelId="{E7D135D8-4D50-4AED-9E47-B628EEBF9004}" type="parTrans" cxnId="{B2E88CF7-F787-490F-A28C-F75E9F64ECFA}">
      <dgm:prSet/>
      <dgm:spPr/>
      <dgm:t>
        <a:bodyPr/>
        <a:lstStyle/>
        <a:p>
          <a:endParaRPr lang="en-US"/>
        </a:p>
      </dgm:t>
    </dgm:pt>
    <dgm:pt modelId="{2318BD91-3D1A-4AD3-ACC4-4B074093E67C}" type="sibTrans" cxnId="{B2E88CF7-F787-490F-A28C-F75E9F64ECFA}">
      <dgm:prSet/>
      <dgm:spPr/>
      <dgm:t>
        <a:bodyPr/>
        <a:lstStyle/>
        <a:p>
          <a:endParaRPr lang="en-US"/>
        </a:p>
      </dgm:t>
    </dgm:pt>
    <dgm:pt modelId="{6450059C-B5D6-4108-86AD-D0130D464F04}">
      <dgm:prSet/>
      <dgm:spPr/>
      <dgm:t>
        <a:bodyPr/>
        <a:lstStyle/>
        <a:p>
          <a:r>
            <a:rPr lang="en-US" dirty="0"/>
            <a:t>Establish mechanism for public feedback and suggestions</a:t>
          </a:r>
        </a:p>
      </dgm:t>
    </dgm:pt>
    <dgm:pt modelId="{3A4B811E-C831-4143-9193-FC2ED5FD532E}" type="parTrans" cxnId="{2FE1BB39-1317-4C2B-81B5-E49713C33E72}">
      <dgm:prSet/>
      <dgm:spPr/>
      <dgm:t>
        <a:bodyPr/>
        <a:lstStyle/>
        <a:p>
          <a:endParaRPr lang="en-US"/>
        </a:p>
      </dgm:t>
    </dgm:pt>
    <dgm:pt modelId="{CCFDF510-7942-492F-9357-8A896AF29978}" type="sibTrans" cxnId="{2FE1BB39-1317-4C2B-81B5-E49713C33E72}">
      <dgm:prSet/>
      <dgm:spPr/>
      <dgm:t>
        <a:bodyPr/>
        <a:lstStyle/>
        <a:p>
          <a:endParaRPr lang="en-US"/>
        </a:p>
      </dgm:t>
    </dgm:pt>
    <dgm:pt modelId="{E35C9861-7A7D-4254-9F3B-DC78DC6B41A2}">
      <dgm:prSet/>
      <dgm:spPr/>
      <dgm:t>
        <a:bodyPr/>
        <a:lstStyle/>
        <a:p>
          <a:r>
            <a:rPr lang="en-US" dirty="0"/>
            <a:t>One place to get latest election news – VOTESCOUNT.US </a:t>
          </a:r>
        </a:p>
      </dgm:t>
    </dgm:pt>
    <dgm:pt modelId="{D28F4147-62B9-4339-B324-BA586DC67E57}" type="parTrans" cxnId="{4B6E8EE6-83E3-40EF-94EA-C658371A4D43}">
      <dgm:prSet/>
      <dgm:spPr/>
      <dgm:t>
        <a:bodyPr/>
        <a:lstStyle/>
        <a:p>
          <a:endParaRPr lang="en-US"/>
        </a:p>
      </dgm:t>
    </dgm:pt>
    <dgm:pt modelId="{59F0A4D3-1B9A-4E94-8103-EB08B8ACF5F0}" type="sibTrans" cxnId="{4B6E8EE6-83E3-40EF-94EA-C658371A4D43}">
      <dgm:prSet/>
      <dgm:spPr/>
      <dgm:t>
        <a:bodyPr/>
        <a:lstStyle/>
        <a:p>
          <a:endParaRPr lang="en-US"/>
        </a:p>
      </dgm:t>
    </dgm:pt>
    <dgm:pt modelId="{CF66CCC7-742B-4568-8F30-2EBD088ECBE0}">
      <dgm:prSet/>
      <dgm:spPr/>
      <dgm:t>
        <a:bodyPr/>
        <a:lstStyle/>
        <a:p>
          <a:r>
            <a:rPr lang="en-US"/>
            <a:t>Funding – How do we pay for this? </a:t>
          </a:r>
        </a:p>
      </dgm:t>
    </dgm:pt>
    <dgm:pt modelId="{CA4FFBD6-0C6D-4322-B410-C6ED8BF83195}" type="parTrans" cxnId="{B76F71F6-1DCD-4BEF-8B84-1824C14C8CF1}">
      <dgm:prSet/>
      <dgm:spPr/>
      <dgm:t>
        <a:bodyPr/>
        <a:lstStyle/>
        <a:p>
          <a:endParaRPr lang="en-US"/>
        </a:p>
      </dgm:t>
    </dgm:pt>
    <dgm:pt modelId="{9A269723-1262-4CFA-8A24-CE595772F4A4}" type="sibTrans" cxnId="{B76F71F6-1DCD-4BEF-8B84-1824C14C8CF1}">
      <dgm:prSet/>
      <dgm:spPr/>
      <dgm:t>
        <a:bodyPr/>
        <a:lstStyle/>
        <a:p>
          <a:endParaRPr lang="en-US"/>
        </a:p>
      </dgm:t>
    </dgm:pt>
    <dgm:pt modelId="{F7671C53-94CD-495C-89F0-16DB07E2F1F7}" type="pres">
      <dgm:prSet presAssocID="{44AEBD91-A674-4A9A-B49B-70C61E562659}" presName="root" presStyleCnt="0">
        <dgm:presLayoutVars>
          <dgm:dir/>
          <dgm:resizeHandles val="exact"/>
        </dgm:presLayoutVars>
      </dgm:prSet>
      <dgm:spPr/>
    </dgm:pt>
    <dgm:pt modelId="{8A3F4FE4-5E08-4729-865A-AB5A11796835}" type="pres">
      <dgm:prSet presAssocID="{57D49114-5542-4270-BD9F-3E09A9A7AE82}" presName="compNode" presStyleCnt="0"/>
      <dgm:spPr/>
    </dgm:pt>
    <dgm:pt modelId="{98CB9705-63C6-441E-AF3E-21D24800745C}" type="pres">
      <dgm:prSet presAssocID="{57D49114-5542-4270-BD9F-3E09A9A7AE8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2E6187E1-6638-46DC-9A38-800CAC3D284B}" type="pres">
      <dgm:prSet presAssocID="{57D49114-5542-4270-BD9F-3E09A9A7AE82}" presName="spaceRect" presStyleCnt="0"/>
      <dgm:spPr/>
    </dgm:pt>
    <dgm:pt modelId="{23E5A494-4869-4CE1-9720-9274646E77C1}" type="pres">
      <dgm:prSet presAssocID="{57D49114-5542-4270-BD9F-3E09A9A7AE82}" presName="textRect" presStyleLbl="revTx" presStyleIdx="0" presStyleCnt="8">
        <dgm:presLayoutVars>
          <dgm:chMax val="1"/>
          <dgm:chPref val="1"/>
        </dgm:presLayoutVars>
      </dgm:prSet>
      <dgm:spPr/>
    </dgm:pt>
    <dgm:pt modelId="{4B4E059A-D80C-4928-B83A-D42DAC7B7CCE}" type="pres">
      <dgm:prSet presAssocID="{129D0002-D508-452A-B3A8-B2E1B9F6A062}" presName="sibTrans" presStyleCnt="0"/>
      <dgm:spPr/>
    </dgm:pt>
    <dgm:pt modelId="{0782DA29-4FD8-4EE4-B3E0-C79277765D1F}" type="pres">
      <dgm:prSet presAssocID="{02F6CBAF-8DAA-421A-888F-F939477F6807}" presName="compNode" presStyleCnt="0"/>
      <dgm:spPr/>
    </dgm:pt>
    <dgm:pt modelId="{DEC23CBE-44EC-4B3A-9E34-EF020D4DE594}" type="pres">
      <dgm:prSet presAssocID="{02F6CBAF-8DAA-421A-888F-F939477F680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CEFA19E3-E117-424C-BCAE-87B8A6300175}" type="pres">
      <dgm:prSet presAssocID="{02F6CBAF-8DAA-421A-888F-F939477F6807}" presName="spaceRect" presStyleCnt="0"/>
      <dgm:spPr/>
    </dgm:pt>
    <dgm:pt modelId="{BE258867-95FC-4A5E-A42C-CBADAE912844}" type="pres">
      <dgm:prSet presAssocID="{02F6CBAF-8DAA-421A-888F-F939477F6807}" presName="textRect" presStyleLbl="revTx" presStyleIdx="1" presStyleCnt="8">
        <dgm:presLayoutVars>
          <dgm:chMax val="1"/>
          <dgm:chPref val="1"/>
        </dgm:presLayoutVars>
      </dgm:prSet>
      <dgm:spPr/>
    </dgm:pt>
    <dgm:pt modelId="{47B65C86-AFF0-4127-84CF-CBE2D1B8F09D}" type="pres">
      <dgm:prSet presAssocID="{F6C3F237-660F-4751-B9A3-09C6BF8E90A9}" presName="sibTrans" presStyleCnt="0"/>
      <dgm:spPr/>
    </dgm:pt>
    <dgm:pt modelId="{866DA90D-26D7-44FF-AE6E-31D866978F73}" type="pres">
      <dgm:prSet presAssocID="{91E3E4A5-646E-4635-864A-3C0486672AD6}" presName="compNode" presStyleCnt="0"/>
      <dgm:spPr/>
    </dgm:pt>
    <dgm:pt modelId="{AD45F86A-06D5-4DF2-9747-D045412B2328}" type="pres">
      <dgm:prSet presAssocID="{91E3E4A5-646E-4635-864A-3C0486672AD6}"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avel"/>
        </a:ext>
      </dgm:extLst>
    </dgm:pt>
    <dgm:pt modelId="{256C03E9-B3B0-45A1-8F08-FE8EAB6B1C20}" type="pres">
      <dgm:prSet presAssocID="{91E3E4A5-646E-4635-864A-3C0486672AD6}" presName="spaceRect" presStyleCnt="0"/>
      <dgm:spPr/>
    </dgm:pt>
    <dgm:pt modelId="{6D0050C2-ADA7-4F5F-AA99-196F393DC970}" type="pres">
      <dgm:prSet presAssocID="{91E3E4A5-646E-4635-864A-3C0486672AD6}" presName="textRect" presStyleLbl="revTx" presStyleIdx="2" presStyleCnt="8">
        <dgm:presLayoutVars>
          <dgm:chMax val="1"/>
          <dgm:chPref val="1"/>
        </dgm:presLayoutVars>
      </dgm:prSet>
      <dgm:spPr/>
    </dgm:pt>
    <dgm:pt modelId="{19ED5073-3FD0-4503-ADE1-B007D367F40B}" type="pres">
      <dgm:prSet presAssocID="{8E532946-5B29-40FB-9798-A816925B66EC}" presName="sibTrans" presStyleCnt="0"/>
      <dgm:spPr/>
    </dgm:pt>
    <dgm:pt modelId="{D191C6A7-9777-479A-9CE4-4DAA75A5F2D5}" type="pres">
      <dgm:prSet presAssocID="{A44D3A9C-F966-4890-AFAC-D02507144340}" presName="compNode" presStyleCnt="0"/>
      <dgm:spPr/>
    </dgm:pt>
    <dgm:pt modelId="{D0DE5D60-0174-424D-BAAE-3D4BDCE58D11}" type="pres">
      <dgm:prSet presAssocID="{A44D3A9C-F966-4890-AFAC-D02507144340}" presName="iconRect" presStyleLbl="node1" presStyleIdx="3" presStyleCnt="8"/>
      <dgm:spPr>
        <a:blipFill>
          <a:blip xmlns:r="http://schemas.openxmlformats.org/officeDocument/2006/relationships" r:embed="rId7"/>
          <a:srcRect/>
          <a:stretch>
            <a:fillRect t="-3000" b="-3000"/>
          </a:stretch>
        </a:blipFill>
        <a:ln>
          <a:noFill/>
        </a:ln>
      </dgm:spPr>
    </dgm:pt>
    <dgm:pt modelId="{3C51045A-0F4A-4A40-B820-FB1621568C52}" type="pres">
      <dgm:prSet presAssocID="{A44D3A9C-F966-4890-AFAC-D02507144340}" presName="spaceRect" presStyleCnt="0"/>
      <dgm:spPr/>
    </dgm:pt>
    <dgm:pt modelId="{4862F9A6-0761-4862-9842-C91A74E926EA}" type="pres">
      <dgm:prSet presAssocID="{A44D3A9C-F966-4890-AFAC-D02507144340}" presName="textRect" presStyleLbl="revTx" presStyleIdx="3" presStyleCnt="8">
        <dgm:presLayoutVars>
          <dgm:chMax val="1"/>
          <dgm:chPref val="1"/>
        </dgm:presLayoutVars>
      </dgm:prSet>
      <dgm:spPr/>
    </dgm:pt>
    <dgm:pt modelId="{3CC7A498-4E9F-414F-8429-DED967D170A6}" type="pres">
      <dgm:prSet presAssocID="{462108E1-C1C7-49CB-8F76-DD93E30F129C}" presName="sibTrans" presStyleCnt="0"/>
      <dgm:spPr/>
    </dgm:pt>
    <dgm:pt modelId="{5436A40D-F47B-4DF8-A490-87536BA30696}" type="pres">
      <dgm:prSet presAssocID="{47151966-E3F1-47AE-80A4-764520DD2CDF}" presName="compNode" presStyleCnt="0"/>
      <dgm:spPr/>
    </dgm:pt>
    <dgm:pt modelId="{7009BEF0-9F69-4612-896C-0318CA65F1EA}" type="pres">
      <dgm:prSet presAssocID="{47151966-E3F1-47AE-80A4-764520DD2CDF}" presName="iconRect" presStyleLbl="node1" presStyleIdx="4" presStyleCnt="8"/>
      <dgm:spPr>
        <a:blipFill>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eam"/>
        </a:ext>
      </dgm:extLst>
    </dgm:pt>
    <dgm:pt modelId="{6A9A7659-3DFE-4E7D-BB1E-7DA751683B58}" type="pres">
      <dgm:prSet presAssocID="{47151966-E3F1-47AE-80A4-764520DD2CDF}" presName="spaceRect" presStyleCnt="0"/>
      <dgm:spPr/>
    </dgm:pt>
    <dgm:pt modelId="{09CD8D24-41EC-46F6-9B7D-F1AA95FD315C}" type="pres">
      <dgm:prSet presAssocID="{47151966-E3F1-47AE-80A4-764520DD2CDF}" presName="textRect" presStyleLbl="revTx" presStyleIdx="4" presStyleCnt="8">
        <dgm:presLayoutVars>
          <dgm:chMax val="1"/>
          <dgm:chPref val="1"/>
        </dgm:presLayoutVars>
      </dgm:prSet>
      <dgm:spPr/>
    </dgm:pt>
    <dgm:pt modelId="{56812E80-A0CF-405C-B284-E6152642E893}" type="pres">
      <dgm:prSet presAssocID="{2318BD91-3D1A-4AD3-ACC4-4B074093E67C}" presName="sibTrans" presStyleCnt="0"/>
      <dgm:spPr/>
    </dgm:pt>
    <dgm:pt modelId="{48B51949-FACA-40CB-A216-5F01E53FB9A3}" type="pres">
      <dgm:prSet presAssocID="{6450059C-B5D6-4108-86AD-D0130D464F04}" presName="compNode" presStyleCnt="0"/>
      <dgm:spPr/>
    </dgm:pt>
    <dgm:pt modelId="{02231938-1485-4CED-9EB3-3C3B0F6B7474}" type="pres">
      <dgm:prSet presAssocID="{6450059C-B5D6-4108-86AD-D0130D464F04}" presName="iconRect" presStyleLbl="node1" presStyleIdx="5" presStyleCnt="8"/>
      <dgm:spPr>
        <a:blipFill>
          <a:blip xmlns:r="http://schemas.openxmlformats.org/officeDocument/2006/relationships" r:embed="rId10">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hat"/>
        </a:ext>
      </dgm:extLst>
    </dgm:pt>
    <dgm:pt modelId="{DA9849B4-5205-4CDF-8758-AD070BA3A72E}" type="pres">
      <dgm:prSet presAssocID="{6450059C-B5D6-4108-86AD-D0130D464F04}" presName="spaceRect" presStyleCnt="0"/>
      <dgm:spPr/>
    </dgm:pt>
    <dgm:pt modelId="{11D10302-290F-433E-ABCC-203F3B5FCA56}" type="pres">
      <dgm:prSet presAssocID="{6450059C-B5D6-4108-86AD-D0130D464F04}" presName="textRect" presStyleLbl="revTx" presStyleIdx="5" presStyleCnt="8">
        <dgm:presLayoutVars>
          <dgm:chMax val="1"/>
          <dgm:chPref val="1"/>
        </dgm:presLayoutVars>
      </dgm:prSet>
      <dgm:spPr/>
    </dgm:pt>
    <dgm:pt modelId="{D75010F3-BC53-4FCD-BBD0-A66C7FA165D1}" type="pres">
      <dgm:prSet presAssocID="{CCFDF510-7942-492F-9357-8A896AF29978}" presName="sibTrans" presStyleCnt="0"/>
      <dgm:spPr/>
    </dgm:pt>
    <dgm:pt modelId="{A5CDEAB1-3773-4F15-8E2A-C57B08527A1D}" type="pres">
      <dgm:prSet presAssocID="{E35C9861-7A7D-4254-9F3B-DC78DC6B41A2}" presName="compNode" presStyleCnt="0"/>
      <dgm:spPr/>
    </dgm:pt>
    <dgm:pt modelId="{BC8ECB79-3064-4240-92CF-6C394428B218}" type="pres">
      <dgm:prSet presAssocID="{E35C9861-7A7D-4254-9F3B-DC78DC6B41A2}" presName="iconRect" presStyleLbl="node1" presStyleIdx="6" presStyleCnt="8"/>
      <dgm:spPr>
        <a:blipFill>
          <a:blip xmlns:r="http://schemas.openxmlformats.org/officeDocument/2006/relationships" r:embed="rId12">
            <a:duotone>
              <a:prstClr val="black"/>
              <a:schemeClr val="accent6">
                <a:tint val="45000"/>
                <a:satMod val="400000"/>
              </a:schemeClr>
            </a:duotone>
            <a:extLst>
              <a:ext uri="{96DAC541-7B7A-43D3-8B79-37D633B846F1}">
                <asvg:svgBlip xmlns:asvg="http://schemas.microsoft.com/office/drawing/2016/SVG/main" r:embed="rId13"/>
              </a:ext>
            </a:extLst>
          </a:blip>
          <a:srcRect/>
          <a:stretch>
            <a:fillRect/>
          </a:stretch>
        </a:blipFill>
        <a:ln>
          <a:noFill/>
        </a:ln>
      </dgm:spPr>
      <dgm:extLst>
        <a:ext uri="{E40237B7-FDA0-4F09-8148-C483321AD2D9}">
          <dgm14:cNvPr xmlns:dgm14="http://schemas.microsoft.com/office/drawing/2010/diagram" id="0" name="" descr="Questions"/>
        </a:ext>
      </dgm:extLst>
    </dgm:pt>
    <dgm:pt modelId="{6625B911-CB61-4F2E-A1F1-22BEDE12D1DC}" type="pres">
      <dgm:prSet presAssocID="{E35C9861-7A7D-4254-9F3B-DC78DC6B41A2}" presName="spaceRect" presStyleCnt="0"/>
      <dgm:spPr/>
    </dgm:pt>
    <dgm:pt modelId="{3E0ED9A9-160C-478D-AA2B-7D860BCBB2BE}" type="pres">
      <dgm:prSet presAssocID="{E35C9861-7A7D-4254-9F3B-DC78DC6B41A2}" presName="textRect" presStyleLbl="revTx" presStyleIdx="6" presStyleCnt="8">
        <dgm:presLayoutVars>
          <dgm:chMax val="1"/>
          <dgm:chPref val="1"/>
        </dgm:presLayoutVars>
      </dgm:prSet>
      <dgm:spPr/>
    </dgm:pt>
    <dgm:pt modelId="{3D9A553E-6FBF-4365-A13C-55F28A53FA22}" type="pres">
      <dgm:prSet presAssocID="{59F0A4D3-1B9A-4E94-8103-EB08B8ACF5F0}" presName="sibTrans" presStyleCnt="0"/>
      <dgm:spPr/>
    </dgm:pt>
    <dgm:pt modelId="{7760577C-4702-4162-B9C0-6C5303B97E2A}" type="pres">
      <dgm:prSet presAssocID="{CF66CCC7-742B-4568-8F30-2EBD088ECBE0}" presName="compNode" presStyleCnt="0"/>
      <dgm:spPr/>
    </dgm:pt>
    <dgm:pt modelId="{D880ECD6-131B-4405-B67C-2FF09C8D7377}" type="pres">
      <dgm:prSet presAssocID="{CF66CCC7-742B-4568-8F30-2EBD088ECBE0}" presName="iconRect" presStyleLbl="node1" presStyleIdx="7" presStyleCnt="8"/>
      <dgm:spPr>
        <a:blipFill>
          <a:blip xmlns:r="http://schemas.openxmlformats.org/officeDocument/2006/relationships" r:embed="rId1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Dollar"/>
        </a:ext>
      </dgm:extLst>
    </dgm:pt>
    <dgm:pt modelId="{446EFB5E-2A8A-4840-B5AC-BB4A1969346D}" type="pres">
      <dgm:prSet presAssocID="{CF66CCC7-742B-4568-8F30-2EBD088ECBE0}" presName="spaceRect" presStyleCnt="0"/>
      <dgm:spPr/>
    </dgm:pt>
    <dgm:pt modelId="{71EE5437-5E84-416E-AB05-D709E7877E21}" type="pres">
      <dgm:prSet presAssocID="{CF66CCC7-742B-4568-8F30-2EBD088ECBE0}" presName="textRect" presStyleLbl="revTx" presStyleIdx="7" presStyleCnt="8">
        <dgm:presLayoutVars>
          <dgm:chMax val="1"/>
          <dgm:chPref val="1"/>
        </dgm:presLayoutVars>
      </dgm:prSet>
      <dgm:spPr/>
    </dgm:pt>
  </dgm:ptLst>
  <dgm:cxnLst>
    <dgm:cxn modelId="{3A589005-1ADF-48A3-BBAD-8DC33C8D9440}" type="presOf" srcId="{47151966-E3F1-47AE-80A4-764520DD2CDF}" destId="{09CD8D24-41EC-46F6-9B7D-F1AA95FD315C}" srcOrd="0" destOrd="0" presId="urn:microsoft.com/office/officeart/2018/2/layout/IconLabelList"/>
    <dgm:cxn modelId="{A21B550B-E875-42D3-95A4-0633CE088850}" type="presOf" srcId="{57D49114-5542-4270-BD9F-3E09A9A7AE82}" destId="{23E5A494-4869-4CE1-9720-9274646E77C1}" srcOrd="0" destOrd="0" presId="urn:microsoft.com/office/officeart/2018/2/layout/IconLabelList"/>
    <dgm:cxn modelId="{A5A03116-FD12-4AE1-9B95-F3FF9EF23CCE}" srcId="{44AEBD91-A674-4A9A-B49B-70C61E562659}" destId="{57D49114-5542-4270-BD9F-3E09A9A7AE82}" srcOrd="0" destOrd="0" parTransId="{660B5183-B070-441F-BBD4-D1AE27A31B26}" sibTransId="{129D0002-D508-452A-B3A8-B2E1B9F6A062}"/>
    <dgm:cxn modelId="{21EE6C2A-B41F-44C2-9962-61747417F7F3}" type="presOf" srcId="{44AEBD91-A674-4A9A-B49B-70C61E562659}" destId="{F7671C53-94CD-495C-89F0-16DB07E2F1F7}" srcOrd="0" destOrd="0" presId="urn:microsoft.com/office/officeart/2018/2/layout/IconLabelList"/>
    <dgm:cxn modelId="{2FE1BB39-1317-4C2B-81B5-E49713C33E72}" srcId="{44AEBD91-A674-4A9A-B49B-70C61E562659}" destId="{6450059C-B5D6-4108-86AD-D0130D464F04}" srcOrd="5" destOrd="0" parTransId="{3A4B811E-C831-4143-9193-FC2ED5FD532E}" sibTransId="{CCFDF510-7942-492F-9357-8A896AF29978}"/>
    <dgm:cxn modelId="{1545463D-9CBD-4B00-8C70-8F47CA4BE0CD}" type="presOf" srcId="{02F6CBAF-8DAA-421A-888F-F939477F6807}" destId="{BE258867-95FC-4A5E-A42C-CBADAE912844}" srcOrd="0" destOrd="0" presId="urn:microsoft.com/office/officeart/2018/2/layout/IconLabelList"/>
    <dgm:cxn modelId="{ECC69362-7620-4676-9624-6F4F49714E26}" type="presOf" srcId="{CF66CCC7-742B-4568-8F30-2EBD088ECBE0}" destId="{71EE5437-5E84-416E-AB05-D709E7877E21}" srcOrd="0" destOrd="0" presId="urn:microsoft.com/office/officeart/2018/2/layout/IconLabelList"/>
    <dgm:cxn modelId="{47711446-3390-4FA1-946A-12B5023B9636}" srcId="{44AEBD91-A674-4A9A-B49B-70C61E562659}" destId="{A44D3A9C-F966-4890-AFAC-D02507144340}" srcOrd="3" destOrd="0" parTransId="{D4C5ADC2-2DFC-4402-B52D-1F997196FF56}" sibTransId="{462108E1-C1C7-49CB-8F76-DD93E30F129C}"/>
    <dgm:cxn modelId="{C3F1FE56-788D-4450-B922-64FE61247ACA}" srcId="{44AEBD91-A674-4A9A-B49B-70C61E562659}" destId="{91E3E4A5-646E-4635-864A-3C0486672AD6}" srcOrd="2" destOrd="0" parTransId="{576ADCE3-C07F-4B38-B405-700DF01B0228}" sibTransId="{8E532946-5B29-40FB-9798-A816925B66EC}"/>
    <dgm:cxn modelId="{0C0BBB7D-F773-4DBC-8D77-017933AAE754}" type="presOf" srcId="{6450059C-B5D6-4108-86AD-D0130D464F04}" destId="{11D10302-290F-433E-ABCC-203F3B5FCA56}" srcOrd="0" destOrd="0" presId="urn:microsoft.com/office/officeart/2018/2/layout/IconLabelList"/>
    <dgm:cxn modelId="{BEE3CC83-C5A3-4716-BC96-C2132B3B8275}" type="presOf" srcId="{A44D3A9C-F966-4890-AFAC-D02507144340}" destId="{4862F9A6-0761-4862-9842-C91A74E926EA}" srcOrd="0" destOrd="0" presId="urn:microsoft.com/office/officeart/2018/2/layout/IconLabelList"/>
    <dgm:cxn modelId="{810F5585-2EED-4AC6-BDAC-EE95888FC472}" srcId="{44AEBD91-A674-4A9A-B49B-70C61E562659}" destId="{02F6CBAF-8DAA-421A-888F-F939477F6807}" srcOrd="1" destOrd="0" parTransId="{B4000CED-BA4B-4D6B-87F1-1D9C05F5878A}" sibTransId="{F6C3F237-660F-4751-B9A3-09C6BF8E90A9}"/>
    <dgm:cxn modelId="{4347B3BB-41BA-4FB9-B79B-75614581C5EA}" type="presOf" srcId="{E35C9861-7A7D-4254-9F3B-DC78DC6B41A2}" destId="{3E0ED9A9-160C-478D-AA2B-7D860BCBB2BE}" srcOrd="0" destOrd="0" presId="urn:microsoft.com/office/officeart/2018/2/layout/IconLabelList"/>
    <dgm:cxn modelId="{4B6E8EE6-83E3-40EF-94EA-C658371A4D43}" srcId="{44AEBD91-A674-4A9A-B49B-70C61E562659}" destId="{E35C9861-7A7D-4254-9F3B-DC78DC6B41A2}" srcOrd="6" destOrd="0" parTransId="{D28F4147-62B9-4339-B324-BA586DC67E57}" sibTransId="{59F0A4D3-1B9A-4E94-8103-EB08B8ACF5F0}"/>
    <dgm:cxn modelId="{B76F71F6-1DCD-4BEF-8B84-1824C14C8CF1}" srcId="{44AEBD91-A674-4A9A-B49B-70C61E562659}" destId="{CF66CCC7-742B-4568-8F30-2EBD088ECBE0}" srcOrd="7" destOrd="0" parTransId="{CA4FFBD6-0C6D-4322-B410-C6ED8BF83195}" sibTransId="{9A269723-1262-4CFA-8A24-CE595772F4A4}"/>
    <dgm:cxn modelId="{19778BF6-B38C-435C-ADF9-E5EFEC11D92B}" type="presOf" srcId="{91E3E4A5-646E-4635-864A-3C0486672AD6}" destId="{6D0050C2-ADA7-4F5F-AA99-196F393DC970}" srcOrd="0" destOrd="0" presId="urn:microsoft.com/office/officeart/2018/2/layout/IconLabelList"/>
    <dgm:cxn modelId="{B2E88CF7-F787-490F-A28C-F75E9F64ECFA}" srcId="{44AEBD91-A674-4A9A-B49B-70C61E562659}" destId="{47151966-E3F1-47AE-80A4-764520DD2CDF}" srcOrd="4" destOrd="0" parTransId="{E7D135D8-4D50-4AED-9E47-B628EEBF9004}" sibTransId="{2318BD91-3D1A-4AD3-ACC4-4B074093E67C}"/>
    <dgm:cxn modelId="{350C83D5-D051-4DA7-A1BC-4D0932179575}" type="presParOf" srcId="{F7671C53-94CD-495C-89F0-16DB07E2F1F7}" destId="{8A3F4FE4-5E08-4729-865A-AB5A11796835}" srcOrd="0" destOrd="0" presId="urn:microsoft.com/office/officeart/2018/2/layout/IconLabelList"/>
    <dgm:cxn modelId="{8273E4D6-9561-48A4-9A32-7572264CC609}" type="presParOf" srcId="{8A3F4FE4-5E08-4729-865A-AB5A11796835}" destId="{98CB9705-63C6-441E-AF3E-21D24800745C}" srcOrd="0" destOrd="0" presId="urn:microsoft.com/office/officeart/2018/2/layout/IconLabelList"/>
    <dgm:cxn modelId="{CE2F9889-23C7-4472-9625-9A916E85AC18}" type="presParOf" srcId="{8A3F4FE4-5E08-4729-865A-AB5A11796835}" destId="{2E6187E1-6638-46DC-9A38-800CAC3D284B}" srcOrd="1" destOrd="0" presId="urn:microsoft.com/office/officeart/2018/2/layout/IconLabelList"/>
    <dgm:cxn modelId="{38321C22-956B-4CAF-A798-D7A23C7698F6}" type="presParOf" srcId="{8A3F4FE4-5E08-4729-865A-AB5A11796835}" destId="{23E5A494-4869-4CE1-9720-9274646E77C1}" srcOrd="2" destOrd="0" presId="urn:microsoft.com/office/officeart/2018/2/layout/IconLabelList"/>
    <dgm:cxn modelId="{52A45744-A0E6-408B-8C98-787BE3AE9FFD}" type="presParOf" srcId="{F7671C53-94CD-495C-89F0-16DB07E2F1F7}" destId="{4B4E059A-D80C-4928-B83A-D42DAC7B7CCE}" srcOrd="1" destOrd="0" presId="urn:microsoft.com/office/officeart/2018/2/layout/IconLabelList"/>
    <dgm:cxn modelId="{CFDBC215-ADC0-40F6-90E9-845721C67312}" type="presParOf" srcId="{F7671C53-94CD-495C-89F0-16DB07E2F1F7}" destId="{0782DA29-4FD8-4EE4-B3E0-C79277765D1F}" srcOrd="2" destOrd="0" presId="urn:microsoft.com/office/officeart/2018/2/layout/IconLabelList"/>
    <dgm:cxn modelId="{C72A85E0-BAF3-4F99-92F0-3174FC5881EF}" type="presParOf" srcId="{0782DA29-4FD8-4EE4-B3E0-C79277765D1F}" destId="{DEC23CBE-44EC-4B3A-9E34-EF020D4DE594}" srcOrd="0" destOrd="0" presId="urn:microsoft.com/office/officeart/2018/2/layout/IconLabelList"/>
    <dgm:cxn modelId="{D21166FD-1E47-4B72-B2A5-7FD8F31F8964}" type="presParOf" srcId="{0782DA29-4FD8-4EE4-B3E0-C79277765D1F}" destId="{CEFA19E3-E117-424C-BCAE-87B8A6300175}" srcOrd="1" destOrd="0" presId="urn:microsoft.com/office/officeart/2018/2/layout/IconLabelList"/>
    <dgm:cxn modelId="{09C3C36E-FB3B-4452-A69F-7FC57F7828A4}" type="presParOf" srcId="{0782DA29-4FD8-4EE4-B3E0-C79277765D1F}" destId="{BE258867-95FC-4A5E-A42C-CBADAE912844}" srcOrd="2" destOrd="0" presId="urn:microsoft.com/office/officeart/2018/2/layout/IconLabelList"/>
    <dgm:cxn modelId="{4F4BFF2A-3959-4AA0-A747-D79377A66AE6}" type="presParOf" srcId="{F7671C53-94CD-495C-89F0-16DB07E2F1F7}" destId="{47B65C86-AFF0-4127-84CF-CBE2D1B8F09D}" srcOrd="3" destOrd="0" presId="urn:microsoft.com/office/officeart/2018/2/layout/IconLabelList"/>
    <dgm:cxn modelId="{509012FB-C11A-47E2-9C98-6DEE966EEFB0}" type="presParOf" srcId="{F7671C53-94CD-495C-89F0-16DB07E2F1F7}" destId="{866DA90D-26D7-44FF-AE6E-31D866978F73}" srcOrd="4" destOrd="0" presId="urn:microsoft.com/office/officeart/2018/2/layout/IconLabelList"/>
    <dgm:cxn modelId="{A607E141-8CC3-4C35-A3BC-CB6ECE7F6426}" type="presParOf" srcId="{866DA90D-26D7-44FF-AE6E-31D866978F73}" destId="{AD45F86A-06D5-4DF2-9747-D045412B2328}" srcOrd="0" destOrd="0" presId="urn:microsoft.com/office/officeart/2018/2/layout/IconLabelList"/>
    <dgm:cxn modelId="{428D91E3-B902-4D9D-ADFC-1DAA5911225D}" type="presParOf" srcId="{866DA90D-26D7-44FF-AE6E-31D866978F73}" destId="{256C03E9-B3B0-45A1-8F08-FE8EAB6B1C20}" srcOrd="1" destOrd="0" presId="urn:microsoft.com/office/officeart/2018/2/layout/IconLabelList"/>
    <dgm:cxn modelId="{BFBC61CB-76D8-47B5-8ADD-B796EB0035A3}" type="presParOf" srcId="{866DA90D-26D7-44FF-AE6E-31D866978F73}" destId="{6D0050C2-ADA7-4F5F-AA99-196F393DC970}" srcOrd="2" destOrd="0" presId="urn:microsoft.com/office/officeart/2018/2/layout/IconLabelList"/>
    <dgm:cxn modelId="{D02B42C2-9E28-4647-8101-C270E85AF9D4}" type="presParOf" srcId="{F7671C53-94CD-495C-89F0-16DB07E2F1F7}" destId="{19ED5073-3FD0-4503-ADE1-B007D367F40B}" srcOrd="5" destOrd="0" presId="urn:microsoft.com/office/officeart/2018/2/layout/IconLabelList"/>
    <dgm:cxn modelId="{936F7742-B89C-4DF2-B4CA-0C2C182A8A6F}" type="presParOf" srcId="{F7671C53-94CD-495C-89F0-16DB07E2F1F7}" destId="{D191C6A7-9777-479A-9CE4-4DAA75A5F2D5}" srcOrd="6" destOrd="0" presId="urn:microsoft.com/office/officeart/2018/2/layout/IconLabelList"/>
    <dgm:cxn modelId="{6EC07C66-287E-45F0-9309-502F0AD7EA79}" type="presParOf" srcId="{D191C6A7-9777-479A-9CE4-4DAA75A5F2D5}" destId="{D0DE5D60-0174-424D-BAAE-3D4BDCE58D11}" srcOrd="0" destOrd="0" presId="urn:microsoft.com/office/officeart/2018/2/layout/IconLabelList"/>
    <dgm:cxn modelId="{772F2D12-4D22-4AA7-BB30-72DC81D8DE02}" type="presParOf" srcId="{D191C6A7-9777-479A-9CE4-4DAA75A5F2D5}" destId="{3C51045A-0F4A-4A40-B820-FB1621568C52}" srcOrd="1" destOrd="0" presId="urn:microsoft.com/office/officeart/2018/2/layout/IconLabelList"/>
    <dgm:cxn modelId="{AF9F2A37-58E7-4915-AE16-0722EE016AAC}" type="presParOf" srcId="{D191C6A7-9777-479A-9CE4-4DAA75A5F2D5}" destId="{4862F9A6-0761-4862-9842-C91A74E926EA}" srcOrd="2" destOrd="0" presId="urn:microsoft.com/office/officeart/2018/2/layout/IconLabelList"/>
    <dgm:cxn modelId="{582DC5E4-1775-4492-A179-201A7643DBC5}" type="presParOf" srcId="{F7671C53-94CD-495C-89F0-16DB07E2F1F7}" destId="{3CC7A498-4E9F-414F-8429-DED967D170A6}" srcOrd="7" destOrd="0" presId="urn:microsoft.com/office/officeart/2018/2/layout/IconLabelList"/>
    <dgm:cxn modelId="{C1FBE02A-F7F1-4071-9EBD-BEDED4C797B5}" type="presParOf" srcId="{F7671C53-94CD-495C-89F0-16DB07E2F1F7}" destId="{5436A40D-F47B-4DF8-A490-87536BA30696}" srcOrd="8" destOrd="0" presId="urn:microsoft.com/office/officeart/2018/2/layout/IconLabelList"/>
    <dgm:cxn modelId="{EBF59957-0B93-4A3A-8A56-E386A15BEA3C}" type="presParOf" srcId="{5436A40D-F47B-4DF8-A490-87536BA30696}" destId="{7009BEF0-9F69-4612-896C-0318CA65F1EA}" srcOrd="0" destOrd="0" presId="urn:microsoft.com/office/officeart/2018/2/layout/IconLabelList"/>
    <dgm:cxn modelId="{44E5F088-7399-45F5-9CB6-9946F8B5CA8C}" type="presParOf" srcId="{5436A40D-F47B-4DF8-A490-87536BA30696}" destId="{6A9A7659-3DFE-4E7D-BB1E-7DA751683B58}" srcOrd="1" destOrd="0" presId="urn:microsoft.com/office/officeart/2018/2/layout/IconLabelList"/>
    <dgm:cxn modelId="{1C855DFC-C177-4378-8CFA-3D56DBD4039F}" type="presParOf" srcId="{5436A40D-F47B-4DF8-A490-87536BA30696}" destId="{09CD8D24-41EC-46F6-9B7D-F1AA95FD315C}" srcOrd="2" destOrd="0" presId="urn:microsoft.com/office/officeart/2018/2/layout/IconLabelList"/>
    <dgm:cxn modelId="{AEBA8658-BE3C-4A5E-93D6-BA13DCF37806}" type="presParOf" srcId="{F7671C53-94CD-495C-89F0-16DB07E2F1F7}" destId="{56812E80-A0CF-405C-B284-E6152642E893}" srcOrd="9" destOrd="0" presId="urn:microsoft.com/office/officeart/2018/2/layout/IconLabelList"/>
    <dgm:cxn modelId="{F2B4BDE6-D88E-4F27-9C22-920F76BD37A2}" type="presParOf" srcId="{F7671C53-94CD-495C-89F0-16DB07E2F1F7}" destId="{48B51949-FACA-40CB-A216-5F01E53FB9A3}" srcOrd="10" destOrd="0" presId="urn:microsoft.com/office/officeart/2018/2/layout/IconLabelList"/>
    <dgm:cxn modelId="{C331F5E3-175B-4F18-8D22-081A6423342D}" type="presParOf" srcId="{48B51949-FACA-40CB-A216-5F01E53FB9A3}" destId="{02231938-1485-4CED-9EB3-3C3B0F6B7474}" srcOrd="0" destOrd="0" presId="urn:microsoft.com/office/officeart/2018/2/layout/IconLabelList"/>
    <dgm:cxn modelId="{D3878FDD-2EB4-488B-9C51-3904D1FD62DD}" type="presParOf" srcId="{48B51949-FACA-40CB-A216-5F01E53FB9A3}" destId="{DA9849B4-5205-4CDF-8758-AD070BA3A72E}" srcOrd="1" destOrd="0" presId="urn:microsoft.com/office/officeart/2018/2/layout/IconLabelList"/>
    <dgm:cxn modelId="{2BF3234E-F0DE-432B-93D3-F40F6A8C7277}" type="presParOf" srcId="{48B51949-FACA-40CB-A216-5F01E53FB9A3}" destId="{11D10302-290F-433E-ABCC-203F3B5FCA56}" srcOrd="2" destOrd="0" presId="urn:microsoft.com/office/officeart/2018/2/layout/IconLabelList"/>
    <dgm:cxn modelId="{2CFE0ECC-FFF9-4E25-AFA9-302EA9EF0A53}" type="presParOf" srcId="{F7671C53-94CD-495C-89F0-16DB07E2F1F7}" destId="{D75010F3-BC53-4FCD-BBD0-A66C7FA165D1}" srcOrd="11" destOrd="0" presId="urn:microsoft.com/office/officeart/2018/2/layout/IconLabelList"/>
    <dgm:cxn modelId="{6059C51C-6AB2-44C4-A521-0E9E77E6F70E}" type="presParOf" srcId="{F7671C53-94CD-495C-89F0-16DB07E2F1F7}" destId="{A5CDEAB1-3773-4F15-8E2A-C57B08527A1D}" srcOrd="12" destOrd="0" presId="urn:microsoft.com/office/officeart/2018/2/layout/IconLabelList"/>
    <dgm:cxn modelId="{BD71E641-4F92-4635-9F90-BE35C4CA3541}" type="presParOf" srcId="{A5CDEAB1-3773-4F15-8E2A-C57B08527A1D}" destId="{BC8ECB79-3064-4240-92CF-6C394428B218}" srcOrd="0" destOrd="0" presId="urn:microsoft.com/office/officeart/2018/2/layout/IconLabelList"/>
    <dgm:cxn modelId="{63EF6DC4-3124-4279-BAFC-2E1901202327}" type="presParOf" srcId="{A5CDEAB1-3773-4F15-8E2A-C57B08527A1D}" destId="{6625B911-CB61-4F2E-A1F1-22BEDE12D1DC}" srcOrd="1" destOrd="0" presId="urn:microsoft.com/office/officeart/2018/2/layout/IconLabelList"/>
    <dgm:cxn modelId="{5E84F076-BB20-4735-9438-EBB0A1120294}" type="presParOf" srcId="{A5CDEAB1-3773-4F15-8E2A-C57B08527A1D}" destId="{3E0ED9A9-160C-478D-AA2B-7D860BCBB2BE}" srcOrd="2" destOrd="0" presId="urn:microsoft.com/office/officeart/2018/2/layout/IconLabelList"/>
    <dgm:cxn modelId="{EA397084-DF2C-4D1B-9F8A-095652D2DF60}" type="presParOf" srcId="{F7671C53-94CD-495C-89F0-16DB07E2F1F7}" destId="{3D9A553E-6FBF-4365-A13C-55F28A53FA22}" srcOrd="13" destOrd="0" presId="urn:microsoft.com/office/officeart/2018/2/layout/IconLabelList"/>
    <dgm:cxn modelId="{D223AECC-969A-44B8-981C-8B54DF94CB77}" type="presParOf" srcId="{F7671C53-94CD-495C-89F0-16DB07E2F1F7}" destId="{7760577C-4702-4162-B9C0-6C5303B97E2A}" srcOrd="14" destOrd="0" presId="urn:microsoft.com/office/officeart/2018/2/layout/IconLabelList"/>
    <dgm:cxn modelId="{6F9678C3-14C3-40AE-B7E0-BE5FEAD4A487}" type="presParOf" srcId="{7760577C-4702-4162-B9C0-6C5303B97E2A}" destId="{D880ECD6-131B-4405-B67C-2FF09C8D7377}" srcOrd="0" destOrd="0" presId="urn:microsoft.com/office/officeart/2018/2/layout/IconLabelList"/>
    <dgm:cxn modelId="{60D922A2-7479-4895-AE7B-3956AF12395D}" type="presParOf" srcId="{7760577C-4702-4162-B9C0-6C5303B97E2A}" destId="{446EFB5E-2A8A-4840-B5AC-BB4A1969346D}" srcOrd="1" destOrd="0" presId="urn:microsoft.com/office/officeart/2018/2/layout/IconLabelList"/>
    <dgm:cxn modelId="{DBB098CC-3E2B-41E4-A910-61810A8D67E6}" type="presParOf" srcId="{7760577C-4702-4162-B9C0-6C5303B97E2A}" destId="{71EE5437-5E84-416E-AB05-D709E7877E2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1B04366-37A8-4704-BEF2-CC0DE58A13C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942CBA2-4347-4744-8864-FDB77F5116FE}">
      <dgm:prSet/>
      <dgm:spPr/>
      <dgm:t>
        <a:bodyPr/>
        <a:lstStyle/>
        <a:p>
          <a:r>
            <a:rPr lang="en-US" dirty="0"/>
            <a:t>Gail Pellerin – Santa Cruz County Clerk, 831-454-2419</a:t>
          </a:r>
          <a:br>
            <a:rPr lang="en-US" dirty="0"/>
          </a:br>
          <a:r>
            <a:rPr lang="en-US" dirty="0">
              <a:hlinkClick xmlns:r="http://schemas.openxmlformats.org/officeDocument/2006/relationships" r:id="rId1"/>
            </a:rPr>
            <a:t>gail.Pellerin@santacruzcounty.us</a:t>
          </a:r>
          <a:r>
            <a:rPr lang="en-US" dirty="0"/>
            <a:t> </a:t>
          </a:r>
        </a:p>
      </dgm:t>
    </dgm:pt>
    <dgm:pt modelId="{56933A80-5C98-4E0A-A39A-D7A82112880C}" type="parTrans" cxnId="{E2783F51-2B90-4EA8-91B7-B7245ECD1FE2}">
      <dgm:prSet/>
      <dgm:spPr/>
      <dgm:t>
        <a:bodyPr/>
        <a:lstStyle/>
        <a:p>
          <a:endParaRPr lang="en-US"/>
        </a:p>
      </dgm:t>
    </dgm:pt>
    <dgm:pt modelId="{AA895537-735F-48FF-A501-4E38BD367F2B}" type="sibTrans" cxnId="{E2783F51-2B90-4EA8-91B7-B7245ECD1FE2}">
      <dgm:prSet/>
      <dgm:spPr/>
      <dgm:t>
        <a:bodyPr/>
        <a:lstStyle/>
        <a:p>
          <a:endParaRPr lang="en-US"/>
        </a:p>
      </dgm:t>
    </dgm:pt>
    <dgm:pt modelId="{B2B84FEE-C3A6-4690-A521-946724B4ECBF}">
      <dgm:prSet/>
      <dgm:spPr/>
      <dgm:t>
        <a:bodyPr/>
        <a:lstStyle/>
        <a:p>
          <a:r>
            <a:rPr lang="en-US" spc="-30" baseline="0" dirty="0"/>
            <a:t>Mari Segura – Candidate Filing Coordinator, 831-454-2408</a:t>
          </a:r>
          <a:br>
            <a:rPr lang="en-US" dirty="0"/>
          </a:br>
          <a:r>
            <a:rPr lang="en-US" dirty="0">
              <a:hlinkClick xmlns:r="http://schemas.openxmlformats.org/officeDocument/2006/relationships" r:id="rId2"/>
            </a:rPr>
            <a:t>mari.segura@santacruzcounty.us</a:t>
          </a:r>
          <a:r>
            <a:rPr lang="en-US" dirty="0"/>
            <a:t> </a:t>
          </a:r>
        </a:p>
      </dgm:t>
    </dgm:pt>
    <dgm:pt modelId="{6D86DB2F-6F11-4128-94C4-9225E9284C37}" type="parTrans" cxnId="{EEC8C447-1F73-4D9C-A2A0-A9DD3C407956}">
      <dgm:prSet/>
      <dgm:spPr/>
      <dgm:t>
        <a:bodyPr/>
        <a:lstStyle/>
        <a:p>
          <a:endParaRPr lang="en-US"/>
        </a:p>
      </dgm:t>
    </dgm:pt>
    <dgm:pt modelId="{734CAD6C-CFA4-4512-B48E-6E4E3772BC66}" type="sibTrans" cxnId="{EEC8C447-1F73-4D9C-A2A0-A9DD3C407956}">
      <dgm:prSet/>
      <dgm:spPr/>
      <dgm:t>
        <a:bodyPr/>
        <a:lstStyle/>
        <a:p>
          <a:endParaRPr lang="en-US"/>
        </a:p>
      </dgm:t>
    </dgm:pt>
    <dgm:pt modelId="{835DD11A-B47C-4D66-9B16-76C410438628}">
      <dgm:prSet/>
      <dgm:spPr/>
      <dgm:t>
        <a:bodyPr/>
        <a:lstStyle/>
        <a:p>
          <a:r>
            <a:rPr lang="en-US" dirty="0"/>
            <a:t>Tracy Ferrara – Scotts Valley City Clerk, 831-440-5600</a:t>
          </a:r>
          <a:br>
            <a:rPr lang="en-US" dirty="0"/>
          </a:br>
          <a:r>
            <a:rPr lang="en-US" dirty="0">
              <a:hlinkClick xmlns:r="http://schemas.openxmlformats.org/officeDocument/2006/relationships" r:id="rId3"/>
            </a:rPr>
            <a:t>tferrara@scottsvalley.org</a:t>
          </a:r>
          <a:r>
            <a:rPr lang="en-US" dirty="0"/>
            <a:t> </a:t>
          </a:r>
        </a:p>
      </dgm:t>
    </dgm:pt>
    <dgm:pt modelId="{E4CEB39E-0708-415B-A058-2282F165ED6A}" type="parTrans" cxnId="{3457DBA0-84F7-4847-AA54-9F4B63047902}">
      <dgm:prSet/>
      <dgm:spPr/>
      <dgm:t>
        <a:bodyPr/>
        <a:lstStyle/>
        <a:p>
          <a:endParaRPr lang="en-US"/>
        </a:p>
      </dgm:t>
    </dgm:pt>
    <dgm:pt modelId="{04742D59-7CA0-4305-935C-C51C2F63B765}" type="sibTrans" cxnId="{3457DBA0-84F7-4847-AA54-9F4B63047902}">
      <dgm:prSet/>
      <dgm:spPr/>
      <dgm:t>
        <a:bodyPr/>
        <a:lstStyle/>
        <a:p>
          <a:endParaRPr lang="en-US"/>
        </a:p>
      </dgm:t>
    </dgm:pt>
    <dgm:pt modelId="{7FE626E3-9C53-467C-9A3E-364A688358AD}">
      <dgm:prSet/>
      <dgm:spPr/>
      <dgm:t>
        <a:bodyPr/>
        <a:lstStyle/>
        <a:p>
          <a:r>
            <a:rPr lang="en-US" dirty="0"/>
            <a:t>New URL for website!! </a:t>
          </a:r>
          <a:r>
            <a:rPr lang="en-US" b="1" dirty="0">
              <a:solidFill>
                <a:schemeClr val="accent1"/>
              </a:solidFill>
              <a:hlinkClick xmlns:r="http://schemas.openxmlformats.org/officeDocument/2006/relationships" r:id="rId4">
                <a:extLst>
                  <a:ext uri="{A12FA001-AC4F-418D-AE19-62706E023703}">
                    <ahyp:hlinkClr xmlns:ahyp="http://schemas.microsoft.com/office/drawing/2018/hyperlinkcolor" val="tx"/>
                  </a:ext>
                </a:extLst>
              </a:hlinkClick>
            </a:rPr>
            <a:t>www.votescount.us</a:t>
          </a:r>
          <a:r>
            <a:rPr lang="en-US" b="1" dirty="0">
              <a:solidFill>
                <a:schemeClr val="accent1"/>
              </a:solidFill>
            </a:rPr>
            <a:t> </a:t>
          </a:r>
          <a:br>
            <a:rPr lang="en-US" dirty="0"/>
          </a:br>
          <a:r>
            <a:rPr lang="en-US" dirty="0"/>
            <a:t>.com will redirect to new </a:t>
          </a:r>
          <a:r>
            <a:rPr lang="en-US" dirty="0" err="1"/>
            <a:t>url</a:t>
          </a:r>
          <a:endParaRPr lang="en-US" dirty="0"/>
        </a:p>
      </dgm:t>
    </dgm:pt>
    <dgm:pt modelId="{D2EB2340-ABDB-4C49-9F61-261FE770EEF4}" type="parTrans" cxnId="{F6FF81AE-179D-4BDF-BA16-661BC5D387C5}">
      <dgm:prSet/>
      <dgm:spPr/>
      <dgm:t>
        <a:bodyPr/>
        <a:lstStyle/>
        <a:p>
          <a:endParaRPr lang="en-US"/>
        </a:p>
      </dgm:t>
    </dgm:pt>
    <dgm:pt modelId="{3C3CC62B-5B2F-4637-BC9F-0B6C3FCDA06D}" type="sibTrans" cxnId="{F6FF81AE-179D-4BDF-BA16-661BC5D387C5}">
      <dgm:prSet/>
      <dgm:spPr/>
      <dgm:t>
        <a:bodyPr/>
        <a:lstStyle/>
        <a:p>
          <a:endParaRPr lang="en-US"/>
        </a:p>
      </dgm:t>
    </dgm:pt>
    <dgm:pt modelId="{624C5B2F-3D60-4FAF-BF5C-EFF2BFF3B81E}" type="pres">
      <dgm:prSet presAssocID="{A1B04366-37A8-4704-BEF2-CC0DE58A13CC}" presName="vert0" presStyleCnt="0">
        <dgm:presLayoutVars>
          <dgm:dir/>
          <dgm:animOne val="branch"/>
          <dgm:animLvl val="lvl"/>
        </dgm:presLayoutVars>
      </dgm:prSet>
      <dgm:spPr/>
    </dgm:pt>
    <dgm:pt modelId="{B4C1E5F5-89DB-452E-926D-FFD37668F476}" type="pres">
      <dgm:prSet presAssocID="{B942CBA2-4347-4744-8864-FDB77F5116FE}" presName="thickLine" presStyleLbl="alignNode1" presStyleIdx="0" presStyleCnt="4"/>
      <dgm:spPr/>
    </dgm:pt>
    <dgm:pt modelId="{C0B59DF1-0CA5-4C1F-B3B6-0096A2766B18}" type="pres">
      <dgm:prSet presAssocID="{B942CBA2-4347-4744-8864-FDB77F5116FE}" presName="horz1" presStyleCnt="0"/>
      <dgm:spPr/>
    </dgm:pt>
    <dgm:pt modelId="{C4846517-DFCC-4182-9B26-0CC63B4309D5}" type="pres">
      <dgm:prSet presAssocID="{B942CBA2-4347-4744-8864-FDB77F5116FE}" presName="tx1" presStyleLbl="revTx" presStyleIdx="0" presStyleCnt="4"/>
      <dgm:spPr/>
    </dgm:pt>
    <dgm:pt modelId="{DC2185D0-F75B-49A9-B8E6-1D4DAC7721B2}" type="pres">
      <dgm:prSet presAssocID="{B942CBA2-4347-4744-8864-FDB77F5116FE}" presName="vert1" presStyleCnt="0"/>
      <dgm:spPr/>
    </dgm:pt>
    <dgm:pt modelId="{6F90827A-FFF9-42C4-A1BD-1D53C94BF547}" type="pres">
      <dgm:prSet presAssocID="{B2B84FEE-C3A6-4690-A521-946724B4ECBF}" presName="thickLine" presStyleLbl="alignNode1" presStyleIdx="1" presStyleCnt="4"/>
      <dgm:spPr/>
    </dgm:pt>
    <dgm:pt modelId="{4F125EFB-8FDB-4860-97B7-BEDCEE0AF2D3}" type="pres">
      <dgm:prSet presAssocID="{B2B84FEE-C3A6-4690-A521-946724B4ECBF}" presName="horz1" presStyleCnt="0"/>
      <dgm:spPr/>
    </dgm:pt>
    <dgm:pt modelId="{AACE843F-B65F-4878-B1FB-23C369B4DFAF}" type="pres">
      <dgm:prSet presAssocID="{B2B84FEE-C3A6-4690-A521-946724B4ECBF}" presName="tx1" presStyleLbl="revTx" presStyleIdx="1" presStyleCnt="4"/>
      <dgm:spPr/>
    </dgm:pt>
    <dgm:pt modelId="{D5DD6C05-A55D-4A0A-9996-28B6FAE837E6}" type="pres">
      <dgm:prSet presAssocID="{B2B84FEE-C3A6-4690-A521-946724B4ECBF}" presName="vert1" presStyleCnt="0"/>
      <dgm:spPr/>
    </dgm:pt>
    <dgm:pt modelId="{DFDB44B6-36A4-4FFC-85DE-CD70BA2C9E89}" type="pres">
      <dgm:prSet presAssocID="{835DD11A-B47C-4D66-9B16-76C410438628}" presName="thickLine" presStyleLbl="alignNode1" presStyleIdx="2" presStyleCnt="4"/>
      <dgm:spPr/>
    </dgm:pt>
    <dgm:pt modelId="{97A60BCD-C220-403D-BF8C-A257EA2ACD28}" type="pres">
      <dgm:prSet presAssocID="{835DD11A-B47C-4D66-9B16-76C410438628}" presName="horz1" presStyleCnt="0"/>
      <dgm:spPr/>
    </dgm:pt>
    <dgm:pt modelId="{05550F45-8510-453A-851A-6483A5FB62DD}" type="pres">
      <dgm:prSet presAssocID="{835DD11A-B47C-4D66-9B16-76C410438628}" presName="tx1" presStyleLbl="revTx" presStyleIdx="2" presStyleCnt="4"/>
      <dgm:spPr/>
    </dgm:pt>
    <dgm:pt modelId="{8EB6AAB2-D07A-4B86-9546-E7491D21D3B3}" type="pres">
      <dgm:prSet presAssocID="{835DD11A-B47C-4D66-9B16-76C410438628}" presName="vert1" presStyleCnt="0"/>
      <dgm:spPr/>
    </dgm:pt>
    <dgm:pt modelId="{08F5D94D-8EE4-45F2-A227-EA31D44663B9}" type="pres">
      <dgm:prSet presAssocID="{7FE626E3-9C53-467C-9A3E-364A688358AD}" presName="thickLine" presStyleLbl="alignNode1" presStyleIdx="3" presStyleCnt="4"/>
      <dgm:spPr/>
    </dgm:pt>
    <dgm:pt modelId="{C031DB40-EAB2-408F-9B3B-44372457FDF2}" type="pres">
      <dgm:prSet presAssocID="{7FE626E3-9C53-467C-9A3E-364A688358AD}" presName="horz1" presStyleCnt="0"/>
      <dgm:spPr/>
    </dgm:pt>
    <dgm:pt modelId="{43179C7B-C628-481A-8036-D0A7CBBCA069}" type="pres">
      <dgm:prSet presAssocID="{7FE626E3-9C53-467C-9A3E-364A688358AD}" presName="tx1" presStyleLbl="revTx" presStyleIdx="3" presStyleCnt="4"/>
      <dgm:spPr/>
    </dgm:pt>
    <dgm:pt modelId="{AFA2DA98-71B2-4850-AF7F-607E47702C5A}" type="pres">
      <dgm:prSet presAssocID="{7FE626E3-9C53-467C-9A3E-364A688358AD}" presName="vert1" presStyleCnt="0"/>
      <dgm:spPr/>
    </dgm:pt>
  </dgm:ptLst>
  <dgm:cxnLst>
    <dgm:cxn modelId="{D953F60E-66B3-4F82-A773-0630FFA2EB61}" type="presOf" srcId="{A1B04366-37A8-4704-BEF2-CC0DE58A13CC}" destId="{624C5B2F-3D60-4FAF-BF5C-EFF2BFF3B81E}" srcOrd="0" destOrd="0" presId="urn:microsoft.com/office/officeart/2008/layout/LinedList"/>
    <dgm:cxn modelId="{D53E5D1C-515D-4B7B-A34A-C3B11D33CE7A}" type="presOf" srcId="{7FE626E3-9C53-467C-9A3E-364A688358AD}" destId="{43179C7B-C628-481A-8036-D0A7CBBCA069}" srcOrd="0" destOrd="0" presId="urn:microsoft.com/office/officeart/2008/layout/LinedList"/>
    <dgm:cxn modelId="{EEC8C447-1F73-4D9C-A2A0-A9DD3C407956}" srcId="{A1B04366-37A8-4704-BEF2-CC0DE58A13CC}" destId="{B2B84FEE-C3A6-4690-A521-946724B4ECBF}" srcOrd="1" destOrd="0" parTransId="{6D86DB2F-6F11-4128-94C4-9225E9284C37}" sibTransId="{734CAD6C-CFA4-4512-B48E-6E4E3772BC66}"/>
    <dgm:cxn modelId="{E2783F51-2B90-4EA8-91B7-B7245ECD1FE2}" srcId="{A1B04366-37A8-4704-BEF2-CC0DE58A13CC}" destId="{B942CBA2-4347-4744-8864-FDB77F5116FE}" srcOrd="0" destOrd="0" parTransId="{56933A80-5C98-4E0A-A39A-D7A82112880C}" sibTransId="{AA895537-735F-48FF-A501-4E38BD367F2B}"/>
    <dgm:cxn modelId="{36062D72-A0FE-4E40-9BE8-B91B6199915A}" type="presOf" srcId="{B942CBA2-4347-4744-8864-FDB77F5116FE}" destId="{C4846517-DFCC-4182-9B26-0CC63B4309D5}" srcOrd="0" destOrd="0" presId="urn:microsoft.com/office/officeart/2008/layout/LinedList"/>
    <dgm:cxn modelId="{50769392-B624-4FB6-872C-786D62AA5504}" type="presOf" srcId="{B2B84FEE-C3A6-4690-A521-946724B4ECBF}" destId="{AACE843F-B65F-4878-B1FB-23C369B4DFAF}" srcOrd="0" destOrd="0" presId="urn:microsoft.com/office/officeart/2008/layout/LinedList"/>
    <dgm:cxn modelId="{3457DBA0-84F7-4847-AA54-9F4B63047902}" srcId="{A1B04366-37A8-4704-BEF2-CC0DE58A13CC}" destId="{835DD11A-B47C-4D66-9B16-76C410438628}" srcOrd="2" destOrd="0" parTransId="{E4CEB39E-0708-415B-A058-2282F165ED6A}" sibTransId="{04742D59-7CA0-4305-935C-C51C2F63B765}"/>
    <dgm:cxn modelId="{F6FF81AE-179D-4BDF-BA16-661BC5D387C5}" srcId="{A1B04366-37A8-4704-BEF2-CC0DE58A13CC}" destId="{7FE626E3-9C53-467C-9A3E-364A688358AD}" srcOrd="3" destOrd="0" parTransId="{D2EB2340-ABDB-4C49-9F61-261FE770EEF4}" sibTransId="{3C3CC62B-5B2F-4637-BC9F-0B6C3FCDA06D}"/>
    <dgm:cxn modelId="{36C6CDEE-1C94-4C32-B6A9-194927B85EE3}" type="presOf" srcId="{835DD11A-B47C-4D66-9B16-76C410438628}" destId="{05550F45-8510-453A-851A-6483A5FB62DD}" srcOrd="0" destOrd="0" presId="urn:microsoft.com/office/officeart/2008/layout/LinedList"/>
    <dgm:cxn modelId="{7670F1A5-030C-45F1-91D4-AAB67739CF48}" type="presParOf" srcId="{624C5B2F-3D60-4FAF-BF5C-EFF2BFF3B81E}" destId="{B4C1E5F5-89DB-452E-926D-FFD37668F476}" srcOrd="0" destOrd="0" presId="urn:microsoft.com/office/officeart/2008/layout/LinedList"/>
    <dgm:cxn modelId="{21305037-484B-4D59-8FD8-144BAF332E54}" type="presParOf" srcId="{624C5B2F-3D60-4FAF-BF5C-EFF2BFF3B81E}" destId="{C0B59DF1-0CA5-4C1F-B3B6-0096A2766B18}" srcOrd="1" destOrd="0" presId="urn:microsoft.com/office/officeart/2008/layout/LinedList"/>
    <dgm:cxn modelId="{CC413E86-12E1-4DB5-9FE2-24CF949F3ABF}" type="presParOf" srcId="{C0B59DF1-0CA5-4C1F-B3B6-0096A2766B18}" destId="{C4846517-DFCC-4182-9B26-0CC63B4309D5}" srcOrd="0" destOrd="0" presId="urn:microsoft.com/office/officeart/2008/layout/LinedList"/>
    <dgm:cxn modelId="{D2598AFE-E369-46B3-81F0-07D7B6EADDD4}" type="presParOf" srcId="{C0B59DF1-0CA5-4C1F-B3B6-0096A2766B18}" destId="{DC2185D0-F75B-49A9-B8E6-1D4DAC7721B2}" srcOrd="1" destOrd="0" presId="urn:microsoft.com/office/officeart/2008/layout/LinedList"/>
    <dgm:cxn modelId="{752AE264-D889-49A8-9E56-D59D4657094A}" type="presParOf" srcId="{624C5B2F-3D60-4FAF-BF5C-EFF2BFF3B81E}" destId="{6F90827A-FFF9-42C4-A1BD-1D53C94BF547}" srcOrd="2" destOrd="0" presId="urn:microsoft.com/office/officeart/2008/layout/LinedList"/>
    <dgm:cxn modelId="{D5A45290-C97B-4C43-B834-EB764B2FA83D}" type="presParOf" srcId="{624C5B2F-3D60-4FAF-BF5C-EFF2BFF3B81E}" destId="{4F125EFB-8FDB-4860-97B7-BEDCEE0AF2D3}" srcOrd="3" destOrd="0" presId="urn:microsoft.com/office/officeart/2008/layout/LinedList"/>
    <dgm:cxn modelId="{1EF68253-EA1A-4751-A5B2-2AEF0C8776DC}" type="presParOf" srcId="{4F125EFB-8FDB-4860-97B7-BEDCEE0AF2D3}" destId="{AACE843F-B65F-4878-B1FB-23C369B4DFAF}" srcOrd="0" destOrd="0" presId="urn:microsoft.com/office/officeart/2008/layout/LinedList"/>
    <dgm:cxn modelId="{9E0B7F53-0A5C-4531-8037-D00652D571F2}" type="presParOf" srcId="{4F125EFB-8FDB-4860-97B7-BEDCEE0AF2D3}" destId="{D5DD6C05-A55D-4A0A-9996-28B6FAE837E6}" srcOrd="1" destOrd="0" presId="urn:microsoft.com/office/officeart/2008/layout/LinedList"/>
    <dgm:cxn modelId="{97AC9554-94D9-4BA1-84E1-E63D13A3DBEB}" type="presParOf" srcId="{624C5B2F-3D60-4FAF-BF5C-EFF2BFF3B81E}" destId="{DFDB44B6-36A4-4FFC-85DE-CD70BA2C9E89}" srcOrd="4" destOrd="0" presId="urn:microsoft.com/office/officeart/2008/layout/LinedList"/>
    <dgm:cxn modelId="{B99135A3-62BB-49BA-9930-720F62B42938}" type="presParOf" srcId="{624C5B2F-3D60-4FAF-BF5C-EFF2BFF3B81E}" destId="{97A60BCD-C220-403D-BF8C-A257EA2ACD28}" srcOrd="5" destOrd="0" presId="urn:microsoft.com/office/officeart/2008/layout/LinedList"/>
    <dgm:cxn modelId="{D3A1F17A-2C84-45DE-8C4C-E069737AA52D}" type="presParOf" srcId="{97A60BCD-C220-403D-BF8C-A257EA2ACD28}" destId="{05550F45-8510-453A-851A-6483A5FB62DD}" srcOrd="0" destOrd="0" presId="urn:microsoft.com/office/officeart/2008/layout/LinedList"/>
    <dgm:cxn modelId="{D63C0AB4-0760-4632-89F0-B0B45F054B5A}" type="presParOf" srcId="{97A60BCD-C220-403D-BF8C-A257EA2ACD28}" destId="{8EB6AAB2-D07A-4B86-9546-E7491D21D3B3}" srcOrd="1" destOrd="0" presId="urn:microsoft.com/office/officeart/2008/layout/LinedList"/>
    <dgm:cxn modelId="{C4753DC7-97E3-4C23-AADA-0905BDDA93A8}" type="presParOf" srcId="{624C5B2F-3D60-4FAF-BF5C-EFF2BFF3B81E}" destId="{08F5D94D-8EE4-45F2-A227-EA31D44663B9}" srcOrd="6" destOrd="0" presId="urn:microsoft.com/office/officeart/2008/layout/LinedList"/>
    <dgm:cxn modelId="{9FCA812F-A220-4097-B320-BCB066F1BCE9}" type="presParOf" srcId="{624C5B2F-3D60-4FAF-BF5C-EFF2BFF3B81E}" destId="{C031DB40-EAB2-408F-9B3B-44372457FDF2}" srcOrd="7" destOrd="0" presId="urn:microsoft.com/office/officeart/2008/layout/LinedList"/>
    <dgm:cxn modelId="{590C3C0B-4861-464D-B464-0B73A60167C8}" type="presParOf" srcId="{C031DB40-EAB2-408F-9B3B-44372457FDF2}" destId="{43179C7B-C628-481A-8036-D0A7CBBCA069}" srcOrd="0" destOrd="0" presId="urn:microsoft.com/office/officeart/2008/layout/LinedList"/>
    <dgm:cxn modelId="{7DE3E98C-2E58-443A-B721-669AE4C6F5F3}" type="presParOf" srcId="{C031DB40-EAB2-408F-9B3B-44372457FDF2}" destId="{AFA2DA98-71B2-4850-AF7F-607E47702C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A4D95F-0649-4781-9F5A-18B0BF722E63}"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32B4346-D21B-4B39-851A-506268CC5498}">
      <dgm:prSet/>
      <dgm:spPr/>
      <dgm:t>
        <a:bodyPr/>
        <a:lstStyle/>
        <a:p>
          <a:pPr>
            <a:defRPr cap="all"/>
          </a:pPr>
          <a:r>
            <a:rPr lang="en-US" cap="none" baseline="0" dirty="0"/>
            <a:t>First, candidates will complete the preliminary candidate information and submit to us to prepare their Declaration of Candidacy. </a:t>
          </a:r>
        </a:p>
      </dgm:t>
    </dgm:pt>
    <dgm:pt modelId="{62CB93F9-02D8-4EC0-B798-95C067661676}" type="parTrans" cxnId="{820C5B28-2202-46F8-9B37-ACFA248DA7A9}">
      <dgm:prSet/>
      <dgm:spPr/>
      <dgm:t>
        <a:bodyPr/>
        <a:lstStyle/>
        <a:p>
          <a:endParaRPr lang="en-US"/>
        </a:p>
      </dgm:t>
    </dgm:pt>
    <dgm:pt modelId="{3666DB2A-162A-4A9A-A40B-5BF94849F753}" type="sibTrans" cxnId="{820C5B28-2202-46F8-9B37-ACFA248DA7A9}">
      <dgm:prSet/>
      <dgm:spPr/>
      <dgm:t>
        <a:bodyPr/>
        <a:lstStyle/>
        <a:p>
          <a:endParaRPr lang="en-US"/>
        </a:p>
      </dgm:t>
    </dgm:pt>
    <dgm:pt modelId="{F39C919E-B9D2-4725-95F5-D712F0A7446C}">
      <dgm:prSet/>
      <dgm:spPr/>
      <dgm:t>
        <a:bodyPr/>
        <a:lstStyle/>
        <a:p>
          <a:pPr>
            <a:defRPr cap="all"/>
          </a:pPr>
          <a:r>
            <a:rPr lang="en-US" cap="none" baseline="0" dirty="0"/>
            <a:t>Candidates will use our ONLINE appointment calendar to set up time to come in and file paperwork. </a:t>
          </a:r>
        </a:p>
      </dgm:t>
    </dgm:pt>
    <dgm:pt modelId="{4BB1FC32-C32B-461C-A6AE-A24DC49C6946}" type="parTrans" cxnId="{C31581A2-2B38-4086-B1FF-1174810E0C39}">
      <dgm:prSet/>
      <dgm:spPr/>
      <dgm:t>
        <a:bodyPr/>
        <a:lstStyle/>
        <a:p>
          <a:endParaRPr lang="en-US"/>
        </a:p>
      </dgm:t>
    </dgm:pt>
    <dgm:pt modelId="{4F0FE12A-9142-4B7D-87D5-A3908C681212}" type="sibTrans" cxnId="{C31581A2-2B38-4086-B1FF-1174810E0C39}">
      <dgm:prSet/>
      <dgm:spPr/>
      <dgm:t>
        <a:bodyPr/>
        <a:lstStyle/>
        <a:p>
          <a:endParaRPr lang="en-US"/>
        </a:p>
      </dgm:t>
    </dgm:pt>
    <dgm:pt modelId="{F7C22E77-16E2-45FB-BE19-4D90792E3888}">
      <dgm:prSet/>
      <dgm:spPr/>
      <dgm:t>
        <a:bodyPr/>
        <a:lstStyle/>
        <a:p>
          <a:pPr>
            <a:defRPr cap="all"/>
          </a:pPr>
          <a:r>
            <a:rPr lang="en-US" cap="none" baseline="0" dirty="0"/>
            <a:t>All docs are posted online. Candidates are encouraged to complete and print the forms and bring with them to their scheduled  appointment.</a:t>
          </a:r>
        </a:p>
      </dgm:t>
    </dgm:pt>
    <dgm:pt modelId="{4F286282-BAE9-42B8-9DDD-2665366B67ED}" type="parTrans" cxnId="{95B0E631-E250-4E79-8E1B-C21F8409961C}">
      <dgm:prSet/>
      <dgm:spPr/>
      <dgm:t>
        <a:bodyPr/>
        <a:lstStyle/>
        <a:p>
          <a:endParaRPr lang="en-US"/>
        </a:p>
      </dgm:t>
    </dgm:pt>
    <dgm:pt modelId="{4A795E74-9419-455D-AB44-01A89D2C31E5}" type="sibTrans" cxnId="{95B0E631-E250-4E79-8E1B-C21F8409961C}">
      <dgm:prSet/>
      <dgm:spPr/>
      <dgm:t>
        <a:bodyPr/>
        <a:lstStyle/>
        <a:p>
          <a:endParaRPr lang="en-US"/>
        </a:p>
      </dgm:t>
    </dgm:pt>
    <dgm:pt modelId="{BD0E9DEB-0F86-4BE4-B29F-C66D4EBFF6BB}" type="pres">
      <dgm:prSet presAssocID="{C6A4D95F-0649-4781-9F5A-18B0BF722E63}" presName="linear" presStyleCnt="0">
        <dgm:presLayoutVars>
          <dgm:animLvl val="lvl"/>
          <dgm:resizeHandles val="exact"/>
        </dgm:presLayoutVars>
      </dgm:prSet>
      <dgm:spPr/>
    </dgm:pt>
    <dgm:pt modelId="{94A83B44-D715-4E0F-882C-2A7D8C747926}" type="pres">
      <dgm:prSet presAssocID="{932B4346-D21B-4B39-851A-506268CC5498}" presName="parentText" presStyleLbl="node1" presStyleIdx="0" presStyleCnt="3">
        <dgm:presLayoutVars>
          <dgm:chMax val="0"/>
          <dgm:bulletEnabled val="1"/>
        </dgm:presLayoutVars>
      </dgm:prSet>
      <dgm:spPr/>
    </dgm:pt>
    <dgm:pt modelId="{34C682BC-91A1-4F77-9FF5-F28262806DF3}" type="pres">
      <dgm:prSet presAssocID="{3666DB2A-162A-4A9A-A40B-5BF94849F753}" presName="spacer" presStyleCnt="0"/>
      <dgm:spPr/>
    </dgm:pt>
    <dgm:pt modelId="{CB2D5564-A0B8-476F-930F-20F9EDFAAD09}" type="pres">
      <dgm:prSet presAssocID="{F39C919E-B9D2-4725-95F5-D712F0A7446C}" presName="parentText" presStyleLbl="node1" presStyleIdx="1" presStyleCnt="3">
        <dgm:presLayoutVars>
          <dgm:chMax val="0"/>
          <dgm:bulletEnabled val="1"/>
        </dgm:presLayoutVars>
      </dgm:prSet>
      <dgm:spPr/>
    </dgm:pt>
    <dgm:pt modelId="{C2CA7671-2521-4C82-939D-641750580EF1}" type="pres">
      <dgm:prSet presAssocID="{4F0FE12A-9142-4B7D-87D5-A3908C681212}" presName="spacer" presStyleCnt="0"/>
      <dgm:spPr/>
    </dgm:pt>
    <dgm:pt modelId="{03968FEB-0363-4CD1-841E-5E7C8FD00126}" type="pres">
      <dgm:prSet presAssocID="{F7C22E77-16E2-45FB-BE19-4D90792E3888}" presName="parentText" presStyleLbl="node1" presStyleIdx="2" presStyleCnt="3">
        <dgm:presLayoutVars>
          <dgm:chMax val="0"/>
          <dgm:bulletEnabled val="1"/>
        </dgm:presLayoutVars>
      </dgm:prSet>
      <dgm:spPr/>
    </dgm:pt>
  </dgm:ptLst>
  <dgm:cxnLst>
    <dgm:cxn modelId="{D4B6350E-FC9B-4A63-A36D-E2E1FA762DA3}" type="presOf" srcId="{F39C919E-B9D2-4725-95F5-D712F0A7446C}" destId="{CB2D5564-A0B8-476F-930F-20F9EDFAAD09}" srcOrd="0" destOrd="0" presId="urn:microsoft.com/office/officeart/2005/8/layout/vList2"/>
    <dgm:cxn modelId="{1FFBC713-EE15-430B-9FE8-B2EDB017F10C}" type="presOf" srcId="{F7C22E77-16E2-45FB-BE19-4D90792E3888}" destId="{03968FEB-0363-4CD1-841E-5E7C8FD00126}" srcOrd="0" destOrd="0" presId="urn:microsoft.com/office/officeart/2005/8/layout/vList2"/>
    <dgm:cxn modelId="{9508F61D-4D50-41B9-8C8B-97B8958DF4B2}" type="presOf" srcId="{C6A4D95F-0649-4781-9F5A-18B0BF722E63}" destId="{BD0E9DEB-0F86-4BE4-B29F-C66D4EBFF6BB}" srcOrd="0" destOrd="0" presId="urn:microsoft.com/office/officeart/2005/8/layout/vList2"/>
    <dgm:cxn modelId="{820C5B28-2202-46F8-9B37-ACFA248DA7A9}" srcId="{C6A4D95F-0649-4781-9F5A-18B0BF722E63}" destId="{932B4346-D21B-4B39-851A-506268CC5498}" srcOrd="0" destOrd="0" parTransId="{62CB93F9-02D8-4EC0-B798-95C067661676}" sibTransId="{3666DB2A-162A-4A9A-A40B-5BF94849F753}"/>
    <dgm:cxn modelId="{95B0E631-E250-4E79-8E1B-C21F8409961C}" srcId="{C6A4D95F-0649-4781-9F5A-18B0BF722E63}" destId="{F7C22E77-16E2-45FB-BE19-4D90792E3888}" srcOrd="2" destOrd="0" parTransId="{4F286282-BAE9-42B8-9DDD-2665366B67ED}" sibTransId="{4A795E74-9419-455D-AB44-01A89D2C31E5}"/>
    <dgm:cxn modelId="{C31581A2-2B38-4086-B1FF-1174810E0C39}" srcId="{C6A4D95F-0649-4781-9F5A-18B0BF722E63}" destId="{F39C919E-B9D2-4725-95F5-D712F0A7446C}" srcOrd="1" destOrd="0" parTransId="{4BB1FC32-C32B-461C-A6AE-A24DC49C6946}" sibTransId="{4F0FE12A-9142-4B7D-87D5-A3908C681212}"/>
    <dgm:cxn modelId="{AB4ED1B8-D3AF-418A-869C-77D25D93F206}" type="presOf" srcId="{932B4346-D21B-4B39-851A-506268CC5498}" destId="{94A83B44-D715-4E0F-882C-2A7D8C747926}" srcOrd="0" destOrd="0" presId="urn:microsoft.com/office/officeart/2005/8/layout/vList2"/>
    <dgm:cxn modelId="{6D15E7C7-117A-4711-AABB-EE7AEE300FDF}" type="presParOf" srcId="{BD0E9DEB-0F86-4BE4-B29F-C66D4EBFF6BB}" destId="{94A83B44-D715-4E0F-882C-2A7D8C747926}" srcOrd="0" destOrd="0" presId="urn:microsoft.com/office/officeart/2005/8/layout/vList2"/>
    <dgm:cxn modelId="{687FDE8E-C09C-49AC-B714-1BE1C08CC23C}" type="presParOf" srcId="{BD0E9DEB-0F86-4BE4-B29F-C66D4EBFF6BB}" destId="{34C682BC-91A1-4F77-9FF5-F28262806DF3}" srcOrd="1" destOrd="0" presId="urn:microsoft.com/office/officeart/2005/8/layout/vList2"/>
    <dgm:cxn modelId="{30A8FCE9-0D22-4B47-A893-F91556FEA5E5}" type="presParOf" srcId="{BD0E9DEB-0F86-4BE4-B29F-C66D4EBFF6BB}" destId="{CB2D5564-A0B8-476F-930F-20F9EDFAAD09}" srcOrd="2" destOrd="0" presId="urn:microsoft.com/office/officeart/2005/8/layout/vList2"/>
    <dgm:cxn modelId="{CB3D1360-C1CB-489A-B8B2-C70B5181EE39}" type="presParOf" srcId="{BD0E9DEB-0F86-4BE4-B29F-C66D4EBFF6BB}" destId="{C2CA7671-2521-4C82-939D-641750580EF1}" srcOrd="3" destOrd="0" presId="urn:microsoft.com/office/officeart/2005/8/layout/vList2"/>
    <dgm:cxn modelId="{00442E70-9C60-4ACB-A702-F2B0E8158132}" type="presParOf" srcId="{BD0E9DEB-0F86-4BE4-B29F-C66D4EBFF6BB}" destId="{03968FEB-0363-4CD1-841E-5E7C8FD0012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95E85-40EE-4B95-9B4E-09327D52A747}"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F6A0CB98-C009-47FC-8BEE-4429FB366D87}">
      <dgm:prSet/>
      <dgm:spPr/>
      <dgm:t>
        <a:bodyPr/>
        <a:lstStyle/>
        <a:p>
          <a:r>
            <a:rPr lang="en-US" dirty="0"/>
            <a:t>Schedule</a:t>
          </a:r>
        </a:p>
      </dgm:t>
    </dgm:pt>
    <dgm:pt modelId="{1E3DD6C1-471F-415F-AAD8-D164C29BD459}" type="parTrans" cxnId="{894FBD6D-BDFC-4F35-8078-B5EE6ED403AA}">
      <dgm:prSet/>
      <dgm:spPr/>
      <dgm:t>
        <a:bodyPr/>
        <a:lstStyle/>
        <a:p>
          <a:endParaRPr lang="en-US"/>
        </a:p>
      </dgm:t>
    </dgm:pt>
    <dgm:pt modelId="{187B8B8F-B8DB-40DF-9B70-91FFA9D63CF6}" type="sibTrans" cxnId="{894FBD6D-BDFC-4F35-8078-B5EE6ED403AA}">
      <dgm:prSet/>
      <dgm:spPr/>
      <dgm:t>
        <a:bodyPr/>
        <a:lstStyle/>
        <a:p>
          <a:endParaRPr lang="en-US"/>
        </a:p>
      </dgm:t>
    </dgm:pt>
    <dgm:pt modelId="{7F4DCAC4-979F-470A-83F1-3A5BE5FA45D9}">
      <dgm:prSet/>
      <dgm:spPr/>
      <dgm:t>
        <a:bodyPr/>
        <a:lstStyle/>
        <a:p>
          <a:r>
            <a:rPr lang="en-US" dirty="0"/>
            <a:t>Call or email the Scotts Valley City Clerk Tracy Ferrara to make an appointment to pick up or drop off nomination papers:</a:t>
          </a:r>
          <a:br>
            <a:rPr lang="en-US" dirty="0"/>
          </a:br>
          <a:r>
            <a:rPr lang="en-US" dirty="0"/>
            <a:t>831-440-5600</a:t>
          </a:r>
          <a:br>
            <a:rPr lang="en-US" dirty="0"/>
          </a:br>
          <a:r>
            <a:rPr lang="en-US" b="1" dirty="0">
              <a:solidFill>
                <a:schemeClr val="accent1"/>
              </a:solidFill>
            </a:rPr>
            <a:t>tferrara@scottsvalley.org</a:t>
          </a:r>
        </a:p>
      </dgm:t>
    </dgm:pt>
    <dgm:pt modelId="{2F9844DC-DC92-4CBC-A934-20CA0070FC06}" type="parTrans" cxnId="{33A92D0C-C20A-4DF1-A40A-C10584E7616B}">
      <dgm:prSet/>
      <dgm:spPr/>
      <dgm:t>
        <a:bodyPr/>
        <a:lstStyle/>
        <a:p>
          <a:endParaRPr lang="en-US"/>
        </a:p>
      </dgm:t>
    </dgm:pt>
    <dgm:pt modelId="{C0E3A86A-ED31-4666-BD99-4EAE848F8DC0}" type="sibTrans" cxnId="{33A92D0C-C20A-4DF1-A40A-C10584E7616B}">
      <dgm:prSet/>
      <dgm:spPr/>
      <dgm:t>
        <a:bodyPr/>
        <a:lstStyle/>
        <a:p>
          <a:endParaRPr lang="en-US"/>
        </a:p>
      </dgm:t>
    </dgm:pt>
    <dgm:pt modelId="{D1C2E622-E421-4CD0-A89B-316FA4E8947E}">
      <dgm:prSet/>
      <dgm:spPr/>
      <dgm:t>
        <a:bodyPr/>
        <a:lstStyle/>
        <a:p>
          <a:r>
            <a:rPr lang="en-US"/>
            <a:t>Issue</a:t>
          </a:r>
        </a:p>
      </dgm:t>
    </dgm:pt>
    <dgm:pt modelId="{0E3C1BAB-0111-4136-AAA7-7A0A8F18DF83}" type="parTrans" cxnId="{0782EB5C-E3B1-4F61-8787-31FBC7071658}">
      <dgm:prSet/>
      <dgm:spPr/>
      <dgm:t>
        <a:bodyPr/>
        <a:lstStyle/>
        <a:p>
          <a:endParaRPr lang="en-US"/>
        </a:p>
      </dgm:t>
    </dgm:pt>
    <dgm:pt modelId="{D3E63FF4-C6FA-4A5A-ABE3-724443DC6631}" type="sibTrans" cxnId="{0782EB5C-E3B1-4F61-8787-31FBC7071658}">
      <dgm:prSet/>
      <dgm:spPr/>
      <dgm:t>
        <a:bodyPr/>
        <a:lstStyle/>
        <a:p>
          <a:endParaRPr lang="en-US"/>
        </a:p>
      </dgm:t>
    </dgm:pt>
    <dgm:pt modelId="{672A4299-F4B7-4E83-B919-B7EDEB2D5671}">
      <dgm:prSet/>
      <dgm:spPr/>
      <dgm:t>
        <a:bodyPr/>
        <a:lstStyle/>
        <a:p>
          <a:r>
            <a:rPr lang="en-US" dirty="0"/>
            <a:t>The City Clerk will issue you your Nomination </a:t>
          </a:r>
          <a:r>
            <a:rPr lang="en-US"/>
            <a:t>Petition.</a:t>
          </a:r>
          <a:endParaRPr lang="en-US" dirty="0"/>
        </a:p>
      </dgm:t>
    </dgm:pt>
    <dgm:pt modelId="{42318712-15BE-40BD-953F-EF3D230D72AC}" type="parTrans" cxnId="{874726A7-6FDA-4821-8505-4AE5211CD0D4}">
      <dgm:prSet/>
      <dgm:spPr/>
      <dgm:t>
        <a:bodyPr/>
        <a:lstStyle/>
        <a:p>
          <a:endParaRPr lang="en-US"/>
        </a:p>
      </dgm:t>
    </dgm:pt>
    <dgm:pt modelId="{51A0B190-3425-488F-97DE-4789BE324356}" type="sibTrans" cxnId="{874726A7-6FDA-4821-8505-4AE5211CD0D4}">
      <dgm:prSet/>
      <dgm:spPr/>
      <dgm:t>
        <a:bodyPr/>
        <a:lstStyle/>
        <a:p>
          <a:endParaRPr lang="en-US"/>
        </a:p>
      </dgm:t>
    </dgm:pt>
    <dgm:pt modelId="{2F9BBC4D-90C3-44AD-9825-90282C2C19C9}">
      <dgm:prSet/>
      <dgm:spPr/>
      <dgm:t>
        <a:bodyPr/>
        <a:lstStyle/>
        <a:p>
          <a:r>
            <a:rPr lang="en-US"/>
            <a:t>Collect</a:t>
          </a:r>
        </a:p>
      </dgm:t>
    </dgm:pt>
    <dgm:pt modelId="{8DE650F9-107D-4D90-9DC0-90C8691DA6EE}" type="parTrans" cxnId="{F8852468-6716-4AA1-97B6-7FAB4A27C1D9}">
      <dgm:prSet/>
      <dgm:spPr/>
      <dgm:t>
        <a:bodyPr/>
        <a:lstStyle/>
        <a:p>
          <a:endParaRPr lang="en-US"/>
        </a:p>
      </dgm:t>
    </dgm:pt>
    <dgm:pt modelId="{98CB7F47-990A-40DC-8223-EF99FCF22F33}" type="sibTrans" cxnId="{F8852468-6716-4AA1-97B6-7FAB4A27C1D9}">
      <dgm:prSet/>
      <dgm:spPr/>
      <dgm:t>
        <a:bodyPr/>
        <a:lstStyle/>
        <a:p>
          <a:endParaRPr lang="en-US"/>
        </a:p>
      </dgm:t>
    </dgm:pt>
    <dgm:pt modelId="{A107CCC3-AE2D-413C-AF98-6AB4A350203E}">
      <dgm:prSet/>
      <dgm:spPr/>
      <dgm:t>
        <a:bodyPr/>
        <a:lstStyle/>
        <a:p>
          <a:r>
            <a:rPr lang="en-US"/>
            <a:t>Collect 20 valid signatures from voters within the city. </a:t>
          </a:r>
        </a:p>
      </dgm:t>
    </dgm:pt>
    <dgm:pt modelId="{15C0C9E2-245D-4CA7-B6AF-92F2B295DA65}" type="parTrans" cxnId="{0B211096-01F8-4569-901D-11C71B1DE8D9}">
      <dgm:prSet/>
      <dgm:spPr/>
      <dgm:t>
        <a:bodyPr/>
        <a:lstStyle/>
        <a:p>
          <a:endParaRPr lang="en-US"/>
        </a:p>
      </dgm:t>
    </dgm:pt>
    <dgm:pt modelId="{50EB7933-2231-47F6-92A9-6A43FD010B7C}" type="sibTrans" cxnId="{0B211096-01F8-4569-901D-11C71B1DE8D9}">
      <dgm:prSet/>
      <dgm:spPr/>
      <dgm:t>
        <a:bodyPr/>
        <a:lstStyle/>
        <a:p>
          <a:endParaRPr lang="en-US"/>
        </a:p>
      </dgm:t>
    </dgm:pt>
    <dgm:pt modelId="{8F1F36FE-319E-4BD5-A203-AECFE8F5EC3A}" type="pres">
      <dgm:prSet presAssocID="{48095E85-40EE-4B95-9B4E-09327D52A747}" presName="Name0" presStyleCnt="0">
        <dgm:presLayoutVars>
          <dgm:dir/>
          <dgm:animLvl val="lvl"/>
          <dgm:resizeHandles val="exact"/>
        </dgm:presLayoutVars>
      </dgm:prSet>
      <dgm:spPr/>
    </dgm:pt>
    <dgm:pt modelId="{E2044778-1A97-4DB5-9940-BD1BF6E0C0B7}" type="pres">
      <dgm:prSet presAssocID="{2F9BBC4D-90C3-44AD-9825-90282C2C19C9}" presName="boxAndChildren" presStyleCnt="0"/>
      <dgm:spPr/>
    </dgm:pt>
    <dgm:pt modelId="{366FD0AB-5EFA-4A6B-905B-07F119EDE4E7}" type="pres">
      <dgm:prSet presAssocID="{2F9BBC4D-90C3-44AD-9825-90282C2C19C9}" presName="parentTextBox" presStyleLbl="alignNode1" presStyleIdx="0" presStyleCnt="3"/>
      <dgm:spPr/>
    </dgm:pt>
    <dgm:pt modelId="{CF18B59E-F637-4E0C-87E1-06D566C7EC6C}" type="pres">
      <dgm:prSet presAssocID="{2F9BBC4D-90C3-44AD-9825-90282C2C19C9}" presName="descendantBox" presStyleLbl="bgAccFollowNode1" presStyleIdx="0" presStyleCnt="3"/>
      <dgm:spPr/>
    </dgm:pt>
    <dgm:pt modelId="{5C524176-A745-45DD-81AA-EAD90CAF9332}" type="pres">
      <dgm:prSet presAssocID="{D3E63FF4-C6FA-4A5A-ABE3-724443DC6631}" presName="sp" presStyleCnt="0"/>
      <dgm:spPr/>
    </dgm:pt>
    <dgm:pt modelId="{4F4991E0-3F45-46E2-B8ED-67382FEDD970}" type="pres">
      <dgm:prSet presAssocID="{D1C2E622-E421-4CD0-A89B-316FA4E8947E}" presName="arrowAndChildren" presStyleCnt="0"/>
      <dgm:spPr/>
    </dgm:pt>
    <dgm:pt modelId="{45DC9978-E523-4885-898B-92AE3A34EDBC}" type="pres">
      <dgm:prSet presAssocID="{D1C2E622-E421-4CD0-A89B-316FA4E8947E}" presName="parentTextArrow" presStyleLbl="node1" presStyleIdx="0" presStyleCnt="0"/>
      <dgm:spPr/>
    </dgm:pt>
    <dgm:pt modelId="{52B64CEB-89BF-4A56-8EC1-F96A39104D6D}" type="pres">
      <dgm:prSet presAssocID="{D1C2E622-E421-4CD0-A89B-316FA4E8947E}" presName="arrow" presStyleLbl="alignNode1" presStyleIdx="1" presStyleCnt="3"/>
      <dgm:spPr/>
    </dgm:pt>
    <dgm:pt modelId="{43314D40-7398-40F2-8039-DA6D59B99BD7}" type="pres">
      <dgm:prSet presAssocID="{D1C2E622-E421-4CD0-A89B-316FA4E8947E}" presName="descendantArrow" presStyleLbl="bgAccFollowNode1" presStyleIdx="1" presStyleCnt="3"/>
      <dgm:spPr/>
    </dgm:pt>
    <dgm:pt modelId="{27A0693D-E675-47B3-A655-004CAFE6AA4C}" type="pres">
      <dgm:prSet presAssocID="{187B8B8F-B8DB-40DF-9B70-91FFA9D63CF6}" presName="sp" presStyleCnt="0"/>
      <dgm:spPr/>
    </dgm:pt>
    <dgm:pt modelId="{F787EBD4-B542-4A91-B59B-94EC83B94304}" type="pres">
      <dgm:prSet presAssocID="{F6A0CB98-C009-47FC-8BEE-4429FB366D87}" presName="arrowAndChildren" presStyleCnt="0"/>
      <dgm:spPr/>
    </dgm:pt>
    <dgm:pt modelId="{7E781A5C-0EBB-4347-A434-921D26DCFD62}" type="pres">
      <dgm:prSet presAssocID="{F6A0CB98-C009-47FC-8BEE-4429FB366D87}" presName="parentTextArrow" presStyleLbl="node1" presStyleIdx="0" presStyleCnt="0"/>
      <dgm:spPr/>
    </dgm:pt>
    <dgm:pt modelId="{2EAD5096-8C1E-4B0F-8A86-AF4E083AE5D0}" type="pres">
      <dgm:prSet presAssocID="{F6A0CB98-C009-47FC-8BEE-4429FB366D87}" presName="arrow" presStyleLbl="alignNode1" presStyleIdx="2" presStyleCnt="3"/>
      <dgm:spPr/>
    </dgm:pt>
    <dgm:pt modelId="{7C80CCC4-2044-491B-BF68-FE795D9335BE}" type="pres">
      <dgm:prSet presAssocID="{F6A0CB98-C009-47FC-8BEE-4429FB366D87}" presName="descendantArrow" presStyleLbl="bgAccFollowNode1" presStyleIdx="2" presStyleCnt="3"/>
      <dgm:spPr/>
    </dgm:pt>
  </dgm:ptLst>
  <dgm:cxnLst>
    <dgm:cxn modelId="{33A92D0C-C20A-4DF1-A40A-C10584E7616B}" srcId="{F6A0CB98-C009-47FC-8BEE-4429FB366D87}" destId="{7F4DCAC4-979F-470A-83F1-3A5BE5FA45D9}" srcOrd="0" destOrd="0" parTransId="{2F9844DC-DC92-4CBC-A934-20CA0070FC06}" sibTransId="{C0E3A86A-ED31-4666-BD99-4EAE848F8DC0}"/>
    <dgm:cxn modelId="{D6B54619-2841-4230-9AE3-4C54A4F5867A}" type="presOf" srcId="{2F9BBC4D-90C3-44AD-9825-90282C2C19C9}" destId="{366FD0AB-5EFA-4A6B-905B-07F119EDE4E7}" srcOrd="0" destOrd="0" presId="urn:microsoft.com/office/officeart/2016/7/layout/VerticalDownArrowProcess"/>
    <dgm:cxn modelId="{0782EB5C-E3B1-4F61-8787-31FBC7071658}" srcId="{48095E85-40EE-4B95-9B4E-09327D52A747}" destId="{D1C2E622-E421-4CD0-A89B-316FA4E8947E}" srcOrd="1" destOrd="0" parTransId="{0E3C1BAB-0111-4136-AAA7-7A0A8F18DF83}" sibTransId="{D3E63FF4-C6FA-4A5A-ABE3-724443DC6631}"/>
    <dgm:cxn modelId="{63F75C5E-2761-4630-B753-C767A0F16B6C}" type="presOf" srcId="{7F4DCAC4-979F-470A-83F1-3A5BE5FA45D9}" destId="{7C80CCC4-2044-491B-BF68-FE795D9335BE}" srcOrd="0" destOrd="0" presId="urn:microsoft.com/office/officeart/2016/7/layout/VerticalDownArrowProcess"/>
    <dgm:cxn modelId="{F8852468-6716-4AA1-97B6-7FAB4A27C1D9}" srcId="{48095E85-40EE-4B95-9B4E-09327D52A747}" destId="{2F9BBC4D-90C3-44AD-9825-90282C2C19C9}" srcOrd="2" destOrd="0" parTransId="{8DE650F9-107D-4D90-9DC0-90C8691DA6EE}" sibTransId="{98CB7F47-990A-40DC-8223-EF99FCF22F33}"/>
    <dgm:cxn modelId="{F6D9554C-1D68-41F6-ABF2-B4185C5561BB}" type="presOf" srcId="{F6A0CB98-C009-47FC-8BEE-4429FB366D87}" destId="{2EAD5096-8C1E-4B0F-8A86-AF4E083AE5D0}" srcOrd="1" destOrd="0" presId="urn:microsoft.com/office/officeart/2016/7/layout/VerticalDownArrowProcess"/>
    <dgm:cxn modelId="{894FBD6D-BDFC-4F35-8078-B5EE6ED403AA}" srcId="{48095E85-40EE-4B95-9B4E-09327D52A747}" destId="{F6A0CB98-C009-47FC-8BEE-4429FB366D87}" srcOrd="0" destOrd="0" parTransId="{1E3DD6C1-471F-415F-AAD8-D164C29BD459}" sibTransId="{187B8B8F-B8DB-40DF-9B70-91FFA9D63CF6}"/>
    <dgm:cxn modelId="{65424174-1555-4E7E-8604-0562C86E8B05}" type="presOf" srcId="{D1C2E622-E421-4CD0-A89B-316FA4E8947E}" destId="{45DC9978-E523-4885-898B-92AE3A34EDBC}" srcOrd="0" destOrd="0" presId="urn:microsoft.com/office/officeart/2016/7/layout/VerticalDownArrowProcess"/>
    <dgm:cxn modelId="{0B211096-01F8-4569-901D-11C71B1DE8D9}" srcId="{2F9BBC4D-90C3-44AD-9825-90282C2C19C9}" destId="{A107CCC3-AE2D-413C-AF98-6AB4A350203E}" srcOrd="0" destOrd="0" parTransId="{15C0C9E2-245D-4CA7-B6AF-92F2B295DA65}" sibTransId="{50EB7933-2231-47F6-92A9-6A43FD010B7C}"/>
    <dgm:cxn modelId="{874726A7-6FDA-4821-8505-4AE5211CD0D4}" srcId="{D1C2E622-E421-4CD0-A89B-316FA4E8947E}" destId="{672A4299-F4B7-4E83-B919-B7EDEB2D5671}" srcOrd="0" destOrd="0" parTransId="{42318712-15BE-40BD-953F-EF3D230D72AC}" sibTransId="{51A0B190-3425-488F-97DE-4789BE324356}"/>
    <dgm:cxn modelId="{94A136B0-7AE8-49E9-9EE7-CE050815C9BE}" type="presOf" srcId="{A107CCC3-AE2D-413C-AF98-6AB4A350203E}" destId="{CF18B59E-F637-4E0C-87E1-06D566C7EC6C}" srcOrd="0" destOrd="0" presId="urn:microsoft.com/office/officeart/2016/7/layout/VerticalDownArrowProcess"/>
    <dgm:cxn modelId="{42B492B5-FC64-4F05-9733-45A703A4E97D}" type="presOf" srcId="{F6A0CB98-C009-47FC-8BEE-4429FB366D87}" destId="{7E781A5C-0EBB-4347-A434-921D26DCFD62}" srcOrd="0" destOrd="0" presId="urn:microsoft.com/office/officeart/2016/7/layout/VerticalDownArrowProcess"/>
    <dgm:cxn modelId="{944474BB-099E-4A4D-9B74-19A051931DAA}" type="presOf" srcId="{48095E85-40EE-4B95-9B4E-09327D52A747}" destId="{8F1F36FE-319E-4BD5-A203-AECFE8F5EC3A}" srcOrd="0" destOrd="0" presId="urn:microsoft.com/office/officeart/2016/7/layout/VerticalDownArrowProcess"/>
    <dgm:cxn modelId="{D905ACC9-7495-4189-A510-C4D8555E9AE0}" type="presOf" srcId="{D1C2E622-E421-4CD0-A89B-316FA4E8947E}" destId="{52B64CEB-89BF-4A56-8EC1-F96A39104D6D}" srcOrd="1" destOrd="0" presId="urn:microsoft.com/office/officeart/2016/7/layout/VerticalDownArrowProcess"/>
    <dgm:cxn modelId="{9B7FF9F6-702C-4CAC-87C8-9E72474F9B71}" type="presOf" srcId="{672A4299-F4B7-4E83-B919-B7EDEB2D5671}" destId="{43314D40-7398-40F2-8039-DA6D59B99BD7}" srcOrd="0" destOrd="0" presId="urn:microsoft.com/office/officeart/2016/7/layout/VerticalDownArrowProcess"/>
    <dgm:cxn modelId="{E9FB4433-F0F7-4486-BF4D-3818F65773E3}" type="presParOf" srcId="{8F1F36FE-319E-4BD5-A203-AECFE8F5EC3A}" destId="{E2044778-1A97-4DB5-9940-BD1BF6E0C0B7}" srcOrd="0" destOrd="0" presId="urn:microsoft.com/office/officeart/2016/7/layout/VerticalDownArrowProcess"/>
    <dgm:cxn modelId="{BD37F489-E6BD-4FAA-A1AD-E69D13AC7077}" type="presParOf" srcId="{E2044778-1A97-4DB5-9940-BD1BF6E0C0B7}" destId="{366FD0AB-5EFA-4A6B-905B-07F119EDE4E7}" srcOrd="0" destOrd="0" presId="urn:microsoft.com/office/officeart/2016/7/layout/VerticalDownArrowProcess"/>
    <dgm:cxn modelId="{6FC5129B-A32F-43E4-B9F3-540C8C8D08EB}" type="presParOf" srcId="{E2044778-1A97-4DB5-9940-BD1BF6E0C0B7}" destId="{CF18B59E-F637-4E0C-87E1-06D566C7EC6C}" srcOrd="1" destOrd="0" presId="urn:microsoft.com/office/officeart/2016/7/layout/VerticalDownArrowProcess"/>
    <dgm:cxn modelId="{B2156627-5B70-4A14-9711-94F7ABE30696}" type="presParOf" srcId="{8F1F36FE-319E-4BD5-A203-AECFE8F5EC3A}" destId="{5C524176-A745-45DD-81AA-EAD90CAF9332}" srcOrd="1" destOrd="0" presId="urn:microsoft.com/office/officeart/2016/7/layout/VerticalDownArrowProcess"/>
    <dgm:cxn modelId="{D0704D9B-FD2C-4575-A183-6F69FD2E419E}" type="presParOf" srcId="{8F1F36FE-319E-4BD5-A203-AECFE8F5EC3A}" destId="{4F4991E0-3F45-46E2-B8ED-67382FEDD970}" srcOrd="2" destOrd="0" presId="urn:microsoft.com/office/officeart/2016/7/layout/VerticalDownArrowProcess"/>
    <dgm:cxn modelId="{CE08F514-9F70-4462-9EF8-1252EF816323}" type="presParOf" srcId="{4F4991E0-3F45-46E2-B8ED-67382FEDD970}" destId="{45DC9978-E523-4885-898B-92AE3A34EDBC}" srcOrd="0" destOrd="0" presId="urn:microsoft.com/office/officeart/2016/7/layout/VerticalDownArrowProcess"/>
    <dgm:cxn modelId="{5F926502-AF22-42D6-ACEE-D3D7F038D1EC}" type="presParOf" srcId="{4F4991E0-3F45-46E2-B8ED-67382FEDD970}" destId="{52B64CEB-89BF-4A56-8EC1-F96A39104D6D}" srcOrd="1" destOrd="0" presId="urn:microsoft.com/office/officeart/2016/7/layout/VerticalDownArrowProcess"/>
    <dgm:cxn modelId="{4F63EDFB-33FA-411C-B4D0-C811B16C6800}" type="presParOf" srcId="{4F4991E0-3F45-46E2-B8ED-67382FEDD970}" destId="{43314D40-7398-40F2-8039-DA6D59B99BD7}" srcOrd="2" destOrd="0" presId="urn:microsoft.com/office/officeart/2016/7/layout/VerticalDownArrowProcess"/>
    <dgm:cxn modelId="{7C90149A-F192-4688-82AE-2AEB490D9D40}" type="presParOf" srcId="{8F1F36FE-319E-4BD5-A203-AECFE8F5EC3A}" destId="{27A0693D-E675-47B3-A655-004CAFE6AA4C}" srcOrd="3" destOrd="0" presId="urn:microsoft.com/office/officeart/2016/7/layout/VerticalDownArrowProcess"/>
    <dgm:cxn modelId="{90702792-A2F5-4494-B9CA-743A6832F91E}" type="presParOf" srcId="{8F1F36FE-319E-4BD5-A203-AECFE8F5EC3A}" destId="{F787EBD4-B542-4A91-B59B-94EC83B94304}" srcOrd="4" destOrd="0" presId="urn:microsoft.com/office/officeart/2016/7/layout/VerticalDownArrowProcess"/>
    <dgm:cxn modelId="{1204324F-3552-4D32-BB44-7B8D650577D3}" type="presParOf" srcId="{F787EBD4-B542-4A91-B59B-94EC83B94304}" destId="{7E781A5C-0EBB-4347-A434-921D26DCFD62}" srcOrd="0" destOrd="0" presId="urn:microsoft.com/office/officeart/2016/7/layout/VerticalDownArrowProcess"/>
    <dgm:cxn modelId="{9D14DE57-0C08-4689-AB42-573E75149ED7}" type="presParOf" srcId="{F787EBD4-B542-4A91-B59B-94EC83B94304}" destId="{2EAD5096-8C1E-4B0F-8A86-AF4E083AE5D0}" srcOrd="1" destOrd="0" presId="urn:microsoft.com/office/officeart/2016/7/layout/VerticalDownArrowProcess"/>
    <dgm:cxn modelId="{0C5B7B13-9ED5-480D-9218-8DDF26DDBE99}" type="presParOf" srcId="{F787EBD4-B542-4A91-B59B-94EC83B94304}" destId="{7C80CCC4-2044-491B-BF68-FE795D9335B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224587-7F17-426B-9D1F-8C982EE7480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0974929-E375-494F-9800-0999E1878934}">
      <dgm:prSet/>
      <dgm:spPr/>
      <dgm:t>
        <a:bodyPr/>
        <a:lstStyle/>
        <a:p>
          <a:r>
            <a:rPr lang="en-US"/>
            <a:t>It is hard to get COVID-19 from inanimate objects. </a:t>
          </a:r>
        </a:p>
      </dgm:t>
    </dgm:pt>
    <dgm:pt modelId="{67F1528C-F3FC-4EBF-9689-8442F56BF5F4}" type="parTrans" cxnId="{A7E9AFB2-7AD6-416E-AFCD-97112F9494CC}">
      <dgm:prSet/>
      <dgm:spPr/>
      <dgm:t>
        <a:bodyPr/>
        <a:lstStyle/>
        <a:p>
          <a:endParaRPr lang="en-US"/>
        </a:p>
      </dgm:t>
    </dgm:pt>
    <dgm:pt modelId="{5B77523C-105D-4069-8547-1779A00B1ADB}" type="sibTrans" cxnId="{A7E9AFB2-7AD6-416E-AFCD-97112F9494CC}">
      <dgm:prSet/>
      <dgm:spPr/>
      <dgm:t>
        <a:bodyPr/>
        <a:lstStyle/>
        <a:p>
          <a:endParaRPr lang="en-US"/>
        </a:p>
      </dgm:t>
    </dgm:pt>
    <dgm:pt modelId="{3756F01B-DDBF-4B6D-988C-F7D36ACB8EC7}">
      <dgm:prSet/>
      <dgm:spPr/>
      <dgm:t>
        <a:bodyPr/>
        <a:lstStyle/>
        <a:p>
          <a:r>
            <a:rPr lang="en-US" dirty="0"/>
            <a:t>The biggest  risk lies with close contact with other people. Close contact is defined as within six feet for more than 10 minutes, regardless of face coverings.</a:t>
          </a:r>
        </a:p>
      </dgm:t>
    </dgm:pt>
    <dgm:pt modelId="{D17C6975-8A96-4AE5-9E39-17D0365665A8}" type="parTrans" cxnId="{97D7ECFF-F99A-4A14-B38D-F09E3F8838C5}">
      <dgm:prSet/>
      <dgm:spPr/>
      <dgm:t>
        <a:bodyPr/>
        <a:lstStyle/>
        <a:p>
          <a:endParaRPr lang="en-US"/>
        </a:p>
      </dgm:t>
    </dgm:pt>
    <dgm:pt modelId="{980FD954-F199-4188-9776-80410A9C0A77}" type="sibTrans" cxnId="{97D7ECFF-F99A-4A14-B38D-F09E3F8838C5}">
      <dgm:prSet/>
      <dgm:spPr/>
      <dgm:t>
        <a:bodyPr/>
        <a:lstStyle/>
        <a:p>
          <a:endParaRPr lang="en-US"/>
        </a:p>
      </dgm:t>
    </dgm:pt>
    <dgm:pt modelId="{95A93DD4-4374-4221-89EB-FC9948B9DA7C}">
      <dgm:prSet/>
      <dgm:spPr/>
      <dgm:t>
        <a:bodyPr/>
        <a:lstStyle/>
        <a:p>
          <a:r>
            <a:rPr lang="en-US"/>
            <a:t>As case rates continue to increase, it is more important than ever to follow the social distancing requirements, which include:</a:t>
          </a:r>
        </a:p>
      </dgm:t>
    </dgm:pt>
    <dgm:pt modelId="{64F6B11F-5261-47EB-87DF-01C0CA40C04B}" type="parTrans" cxnId="{7B01E8BF-FD86-472A-AA14-449B682112AD}">
      <dgm:prSet/>
      <dgm:spPr/>
      <dgm:t>
        <a:bodyPr/>
        <a:lstStyle/>
        <a:p>
          <a:endParaRPr lang="en-US"/>
        </a:p>
      </dgm:t>
    </dgm:pt>
    <dgm:pt modelId="{52828AB9-020A-4697-8433-A2A9900DADD1}" type="sibTrans" cxnId="{7B01E8BF-FD86-472A-AA14-449B682112AD}">
      <dgm:prSet/>
      <dgm:spPr/>
      <dgm:t>
        <a:bodyPr/>
        <a:lstStyle/>
        <a:p>
          <a:endParaRPr lang="en-US"/>
        </a:p>
      </dgm:t>
    </dgm:pt>
    <dgm:pt modelId="{312E96C4-63CE-4FA2-A9A1-0139F57553DA}">
      <dgm:prSet/>
      <dgm:spPr/>
      <dgm:t>
        <a:bodyPr/>
        <a:lstStyle/>
        <a:p>
          <a:r>
            <a:rPr lang="en-US"/>
            <a:t>Wearing a face covering while engaging with others at work or in public;</a:t>
          </a:r>
        </a:p>
      </dgm:t>
    </dgm:pt>
    <dgm:pt modelId="{FE41A5C5-5D6D-4669-80AC-98F0186F17CB}" type="parTrans" cxnId="{CB80A886-42B9-41A1-9BA4-E7CEAB3CFF56}">
      <dgm:prSet/>
      <dgm:spPr/>
      <dgm:t>
        <a:bodyPr/>
        <a:lstStyle/>
        <a:p>
          <a:endParaRPr lang="en-US"/>
        </a:p>
      </dgm:t>
    </dgm:pt>
    <dgm:pt modelId="{614635CA-F3F3-4D08-99D3-FEFED77107E7}" type="sibTrans" cxnId="{CB80A886-42B9-41A1-9BA4-E7CEAB3CFF56}">
      <dgm:prSet/>
      <dgm:spPr/>
      <dgm:t>
        <a:bodyPr/>
        <a:lstStyle/>
        <a:p>
          <a:endParaRPr lang="en-US"/>
        </a:p>
      </dgm:t>
    </dgm:pt>
    <dgm:pt modelId="{F22C8A33-6514-462F-A5A6-E7483915633D}">
      <dgm:prSet/>
      <dgm:spPr/>
      <dgm:t>
        <a:bodyPr/>
        <a:lstStyle/>
        <a:p>
          <a:r>
            <a:rPr lang="en-US" dirty="0"/>
            <a:t>Keeping a six-foot distance from persons who are not members of your household;</a:t>
          </a:r>
        </a:p>
      </dgm:t>
    </dgm:pt>
    <dgm:pt modelId="{F9FCED5E-A75F-4B56-90A6-051212AD70DC}" type="parTrans" cxnId="{B61F9194-4202-4FD3-8826-4EDC0FD3AFBE}">
      <dgm:prSet/>
      <dgm:spPr/>
      <dgm:t>
        <a:bodyPr/>
        <a:lstStyle/>
        <a:p>
          <a:endParaRPr lang="en-US"/>
        </a:p>
      </dgm:t>
    </dgm:pt>
    <dgm:pt modelId="{0DA66B44-2DA5-41FE-9550-EB5731424B83}" type="sibTrans" cxnId="{B61F9194-4202-4FD3-8826-4EDC0FD3AFBE}">
      <dgm:prSet/>
      <dgm:spPr/>
      <dgm:t>
        <a:bodyPr/>
        <a:lstStyle/>
        <a:p>
          <a:endParaRPr lang="en-US"/>
        </a:p>
      </dgm:t>
    </dgm:pt>
    <dgm:pt modelId="{DE3974BF-D087-4A47-81A6-3D21C8032C28}">
      <dgm:prSet/>
      <dgm:spPr/>
      <dgm:t>
        <a:bodyPr/>
        <a:lstStyle/>
        <a:p>
          <a:r>
            <a:rPr lang="en-US"/>
            <a:t>Frequently washing hands with soap and water for at least 20 seconds;</a:t>
          </a:r>
        </a:p>
      </dgm:t>
    </dgm:pt>
    <dgm:pt modelId="{358BD145-6ABC-4712-9A77-CADCC4C945E8}" type="parTrans" cxnId="{EA308B07-A99C-43E2-9EFF-8ABABE6DD8AA}">
      <dgm:prSet/>
      <dgm:spPr/>
      <dgm:t>
        <a:bodyPr/>
        <a:lstStyle/>
        <a:p>
          <a:endParaRPr lang="en-US"/>
        </a:p>
      </dgm:t>
    </dgm:pt>
    <dgm:pt modelId="{6C9CC457-A120-4B31-95CD-38A8465E475A}" type="sibTrans" cxnId="{EA308B07-A99C-43E2-9EFF-8ABABE6DD8AA}">
      <dgm:prSet/>
      <dgm:spPr/>
      <dgm:t>
        <a:bodyPr/>
        <a:lstStyle/>
        <a:p>
          <a:endParaRPr lang="en-US"/>
        </a:p>
      </dgm:t>
    </dgm:pt>
    <dgm:pt modelId="{28F8A82B-DB0D-4CF8-9722-2AC60230F201}">
      <dgm:prSet/>
      <dgm:spPr/>
      <dgm:t>
        <a:bodyPr/>
        <a:lstStyle/>
        <a:p>
          <a:r>
            <a:rPr lang="en-US"/>
            <a:t>Covering coughs or sneezes with tissue or fabric, or using your elbow; and</a:t>
          </a:r>
        </a:p>
      </dgm:t>
    </dgm:pt>
    <dgm:pt modelId="{FF0F4AD2-B2CA-4D0A-BC47-D0E2662D4C18}" type="parTrans" cxnId="{9D5CE8DB-B574-47BD-8721-6E6D67BDC622}">
      <dgm:prSet/>
      <dgm:spPr/>
      <dgm:t>
        <a:bodyPr/>
        <a:lstStyle/>
        <a:p>
          <a:endParaRPr lang="en-US"/>
        </a:p>
      </dgm:t>
    </dgm:pt>
    <dgm:pt modelId="{2FDBA36E-1114-495D-A574-887239F9A171}" type="sibTrans" cxnId="{9D5CE8DB-B574-47BD-8721-6E6D67BDC622}">
      <dgm:prSet/>
      <dgm:spPr/>
      <dgm:t>
        <a:bodyPr/>
        <a:lstStyle/>
        <a:p>
          <a:endParaRPr lang="en-US"/>
        </a:p>
      </dgm:t>
    </dgm:pt>
    <dgm:pt modelId="{E2FD7E27-D4EE-4955-B7D9-ECBA63955311}">
      <dgm:prSet/>
      <dgm:spPr/>
      <dgm:t>
        <a:bodyPr/>
        <a:lstStyle/>
        <a:p>
          <a:r>
            <a:rPr lang="en-US"/>
            <a:t>Staying home if you are sick with a fever or cough.</a:t>
          </a:r>
        </a:p>
      </dgm:t>
    </dgm:pt>
    <dgm:pt modelId="{B6E36567-9780-4E43-A240-1DE73866A4A8}" type="parTrans" cxnId="{0358710B-151F-4888-9411-A180E969342E}">
      <dgm:prSet/>
      <dgm:spPr/>
      <dgm:t>
        <a:bodyPr/>
        <a:lstStyle/>
        <a:p>
          <a:endParaRPr lang="en-US"/>
        </a:p>
      </dgm:t>
    </dgm:pt>
    <dgm:pt modelId="{658945DE-932B-42AB-939E-578261E25637}" type="sibTrans" cxnId="{0358710B-151F-4888-9411-A180E969342E}">
      <dgm:prSet/>
      <dgm:spPr/>
      <dgm:t>
        <a:bodyPr/>
        <a:lstStyle/>
        <a:p>
          <a:endParaRPr lang="en-US"/>
        </a:p>
      </dgm:t>
    </dgm:pt>
    <dgm:pt modelId="{ADD08890-18BE-43BA-9B81-FC658F4A416B}">
      <dgm:prSet/>
      <dgm:spPr/>
      <dgm:t>
        <a:bodyPr/>
        <a:lstStyle/>
        <a:p>
          <a:r>
            <a:rPr lang="en-US"/>
            <a:t>Candidates are encouraged to collect signatures in an outdoor public setting where they can stand more than six feet away from the papers and the people signing them.</a:t>
          </a:r>
        </a:p>
      </dgm:t>
    </dgm:pt>
    <dgm:pt modelId="{662038B2-C644-429F-BD34-7D1C72CF466F}" type="parTrans" cxnId="{2050DC4F-4CEE-46BC-920D-1BC5675A2DC1}">
      <dgm:prSet/>
      <dgm:spPr/>
      <dgm:t>
        <a:bodyPr/>
        <a:lstStyle/>
        <a:p>
          <a:endParaRPr lang="en-US"/>
        </a:p>
      </dgm:t>
    </dgm:pt>
    <dgm:pt modelId="{EEFC3E12-892A-4D1A-AED6-0764AA60C236}" type="sibTrans" cxnId="{2050DC4F-4CEE-46BC-920D-1BC5675A2DC1}">
      <dgm:prSet/>
      <dgm:spPr/>
      <dgm:t>
        <a:bodyPr/>
        <a:lstStyle/>
        <a:p>
          <a:endParaRPr lang="en-US"/>
        </a:p>
      </dgm:t>
    </dgm:pt>
    <dgm:pt modelId="{DE47CC46-19AF-475D-B259-84264F6820CC}" type="pres">
      <dgm:prSet presAssocID="{53224587-7F17-426B-9D1F-8C982EE74808}" presName="linear" presStyleCnt="0">
        <dgm:presLayoutVars>
          <dgm:animLvl val="lvl"/>
          <dgm:resizeHandles val="exact"/>
        </dgm:presLayoutVars>
      </dgm:prSet>
      <dgm:spPr/>
    </dgm:pt>
    <dgm:pt modelId="{703063E8-09D0-4AD3-801E-F823EF061919}" type="pres">
      <dgm:prSet presAssocID="{E0974929-E375-494F-9800-0999E1878934}" presName="parentText" presStyleLbl="node1" presStyleIdx="0" presStyleCnt="4">
        <dgm:presLayoutVars>
          <dgm:chMax val="0"/>
          <dgm:bulletEnabled val="1"/>
        </dgm:presLayoutVars>
      </dgm:prSet>
      <dgm:spPr/>
    </dgm:pt>
    <dgm:pt modelId="{6B57479F-F7A9-42CC-819E-668316B7E5DC}" type="pres">
      <dgm:prSet presAssocID="{5B77523C-105D-4069-8547-1779A00B1ADB}" presName="spacer" presStyleCnt="0"/>
      <dgm:spPr/>
    </dgm:pt>
    <dgm:pt modelId="{0B3A300A-9F00-43A9-AF40-FAF2EE580014}" type="pres">
      <dgm:prSet presAssocID="{3756F01B-DDBF-4B6D-988C-F7D36ACB8EC7}" presName="parentText" presStyleLbl="node1" presStyleIdx="1" presStyleCnt="4">
        <dgm:presLayoutVars>
          <dgm:chMax val="0"/>
          <dgm:bulletEnabled val="1"/>
        </dgm:presLayoutVars>
      </dgm:prSet>
      <dgm:spPr/>
    </dgm:pt>
    <dgm:pt modelId="{BED46434-EEB9-4945-B0E3-D33E22CE41F0}" type="pres">
      <dgm:prSet presAssocID="{980FD954-F199-4188-9776-80410A9C0A77}" presName="spacer" presStyleCnt="0"/>
      <dgm:spPr/>
    </dgm:pt>
    <dgm:pt modelId="{33653D28-CFA4-4012-A1EE-7F05E896E91A}" type="pres">
      <dgm:prSet presAssocID="{95A93DD4-4374-4221-89EB-FC9948B9DA7C}" presName="parentText" presStyleLbl="node1" presStyleIdx="2" presStyleCnt="4">
        <dgm:presLayoutVars>
          <dgm:chMax val="0"/>
          <dgm:bulletEnabled val="1"/>
        </dgm:presLayoutVars>
      </dgm:prSet>
      <dgm:spPr/>
    </dgm:pt>
    <dgm:pt modelId="{9902A43E-3F53-4348-9AC4-7D04C0F58F99}" type="pres">
      <dgm:prSet presAssocID="{95A93DD4-4374-4221-89EB-FC9948B9DA7C}" presName="childText" presStyleLbl="revTx" presStyleIdx="0" presStyleCnt="1">
        <dgm:presLayoutVars>
          <dgm:bulletEnabled val="1"/>
        </dgm:presLayoutVars>
      </dgm:prSet>
      <dgm:spPr/>
    </dgm:pt>
    <dgm:pt modelId="{3FD2B464-03AF-4E4E-A521-3C30BC139404}" type="pres">
      <dgm:prSet presAssocID="{ADD08890-18BE-43BA-9B81-FC658F4A416B}" presName="parentText" presStyleLbl="node1" presStyleIdx="3" presStyleCnt="4" custLinFactNeighborX="-863" custLinFactNeighborY="-846">
        <dgm:presLayoutVars>
          <dgm:chMax val="0"/>
          <dgm:bulletEnabled val="1"/>
        </dgm:presLayoutVars>
      </dgm:prSet>
      <dgm:spPr/>
    </dgm:pt>
  </dgm:ptLst>
  <dgm:cxnLst>
    <dgm:cxn modelId="{EA308B07-A99C-43E2-9EFF-8ABABE6DD8AA}" srcId="{95A93DD4-4374-4221-89EB-FC9948B9DA7C}" destId="{DE3974BF-D087-4A47-81A6-3D21C8032C28}" srcOrd="2" destOrd="0" parTransId="{358BD145-6ABC-4712-9A77-CADCC4C945E8}" sibTransId="{6C9CC457-A120-4B31-95CD-38A8465E475A}"/>
    <dgm:cxn modelId="{0358710B-151F-4888-9411-A180E969342E}" srcId="{95A93DD4-4374-4221-89EB-FC9948B9DA7C}" destId="{E2FD7E27-D4EE-4955-B7D9-ECBA63955311}" srcOrd="4" destOrd="0" parTransId="{B6E36567-9780-4E43-A240-1DE73866A4A8}" sibTransId="{658945DE-932B-42AB-939E-578261E25637}"/>
    <dgm:cxn modelId="{5B718D60-8F79-469D-AD36-9656DFD8095B}" type="presOf" srcId="{312E96C4-63CE-4FA2-A9A1-0139F57553DA}" destId="{9902A43E-3F53-4348-9AC4-7D04C0F58F99}" srcOrd="0" destOrd="0" presId="urn:microsoft.com/office/officeart/2005/8/layout/vList2"/>
    <dgm:cxn modelId="{2050DC4F-4CEE-46BC-920D-1BC5675A2DC1}" srcId="{53224587-7F17-426B-9D1F-8C982EE74808}" destId="{ADD08890-18BE-43BA-9B81-FC658F4A416B}" srcOrd="3" destOrd="0" parTransId="{662038B2-C644-429F-BD34-7D1C72CF466F}" sibTransId="{EEFC3E12-892A-4D1A-AED6-0764AA60C236}"/>
    <dgm:cxn modelId="{DE92817B-B82C-4756-B59E-93DADAADF2DE}" type="presOf" srcId="{DE3974BF-D087-4A47-81A6-3D21C8032C28}" destId="{9902A43E-3F53-4348-9AC4-7D04C0F58F99}" srcOrd="0" destOrd="2" presId="urn:microsoft.com/office/officeart/2005/8/layout/vList2"/>
    <dgm:cxn modelId="{486BAE7C-409F-482C-98A5-1B4085A428DA}" type="presOf" srcId="{ADD08890-18BE-43BA-9B81-FC658F4A416B}" destId="{3FD2B464-03AF-4E4E-A521-3C30BC139404}" srcOrd="0" destOrd="0" presId="urn:microsoft.com/office/officeart/2005/8/layout/vList2"/>
    <dgm:cxn modelId="{B702B37F-B587-4460-A90A-1CCA9F05C318}" type="presOf" srcId="{E2FD7E27-D4EE-4955-B7D9-ECBA63955311}" destId="{9902A43E-3F53-4348-9AC4-7D04C0F58F99}" srcOrd="0" destOrd="4" presId="urn:microsoft.com/office/officeart/2005/8/layout/vList2"/>
    <dgm:cxn modelId="{CB80A886-42B9-41A1-9BA4-E7CEAB3CFF56}" srcId="{95A93DD4-4374-4221-89EB-FC9948B9DA7C}" destId="{312E96C4-63CE-4FA2-A9A1-0139F57553DA}" srcOrd="0" destOrd="0" parTransId="{FE41A5C5-5D6D-4669-80AC-98F0186F17CB}" sibTransId="{614635CA-F3F3-4D08-99D3-FEFED77107E7}"/>
    <dgm:cxn modelId="{1D71F987-A4C8-4567-BF1B-DCE94FD59F75}" type="presOf" srcId="{95A93DD4-4374-4221-89EB-FC9948B9DA7C}" destId="{33653D28-CFA4-4012-A1EE-7F05E896E91A}" srcOrd="0" destOrd="0" presId="urn:microsoft.com/office/officeart/2005/8/layout/vList2"/>
    <dgm:cxn modelId="{191EB891-73A4-4F22-A30B-E22FFB426820}" type="presOf" srcId="{3756F01B-DDBF-4B6D-988C-F7D36ACB8EC7}" destId="{0B3A300A-9F00-43A9-AF40-FAF2EE580014}" srcOrd="0" destOrd="0" presId="urn:microsoft.com/office/officeart/2005/8/layout/vList2"/>
    <dgm:cxn modelId="{B61F9194-4202-4FD3-8826-4EDC0FD3AFBE}" srcId="{95A93DD4-4374-4221-89EB-FC9948B9DA7C}" destId="{F22C8A33-6514-462F-A5A6-E7483915633D}" srcOrd="1" destOrd="0" parTransId="{F9FCED5E-A75F-4B56-90A6-051212AD70DC}" sibTransId="{0DA66B44-2DA5-41FE-9550-EB5731424B83}"/>
    <dgm:cxn modelId="{95D7D0A1-854C-4ACF-B0CA-F56E4310B26F}" type="presOf" srcId="{28F8A82B-DB0D-4CF8-9722-2AC60230F201}" destId="{9902A43E-3F53-4348-9AC4-7D04C0F58F99}" srcOrd="0" destOrd="3" presId="urn:microsoft.com/office/officeart/2005/8/layout/vList2"/>
    <dgm:cxn modelId="{A7E9AFB2-7AD6-416E-AFCD-97112F9494CC}" srcId="{53224587-7F17-426B-9D1F-8C982EE74808}" destId="{E0974929-E375-494F-9800-0999E1878934}" srcOrd="0" destOrd="0" parTransId="{67F1528C-F3FC-4EBF-9689-8442F56BF5F4}" sibTransId="{5B77523C-105D-4069-8547-1779A00B1ADB}"/>
    <dgm:cxn modelId="{36D912B3-D037-437A-ABC2-2B382FEDD939}" type="presOf" srcId="{53224587-7F17-426B-9D1F-8C982EE74808}" destId="{DE47CC46-19AF-475D-B259-84264F6820CC}" srcOrd="0" destOrd="0" presId="urn:microsoft.com/office/officeart/2005/8/layout/vList2"/>
    <dgm:cxn modelId="{120CFDB9-2E5A-4D00-AC15-7E8EE0219BAB}" type="presOf" srcId="{F22C8A33-6514-462F-A5A6-E7483915633D}" destId="{9902A43E-3F53-4348-9AC4-7D04C0F58F99}" srcOrd="0" destOrd="1" presId="urn:microsoft.com/office/officeart/2005/8/layout/vList2"/>
    <dgm:cxn modelId="{7B01E8BF-FD86-472A-AA14-449B682112AD}" srcId="{53224587-7F17-426B-9D1F-8C982EE74808}" destId="{95A93DD4-4374-4221-89EB-FC9948B9DA7C}" srcOrd="2" destOrd="0" parTransId="{64F6B11F-5261-47EB-87DF-01C0CA40C04B}" sibTransId="{52828AB9-020A-4697-8433-A2A9900DADD1}"/>
    <dgm:cxn modelId="{C3EDF6D6-ADC2-4889-82E7-6C76C75A7C25}" type="presOf" srcId="{E0974929-E375-494F-9800-0999E1878934}" destId="{703063E8-09D0-4AD3-801E-F823EF061919}" srcOrd="0" destOrd="0" presId="urn:microsoft.com/office/officeart/2005/8/layout/vList2"/>
    <dgm:cxn modelId="{9D5CE8DB-B574-47BD-8721-6E6D67BDC622}" srcId="{95A93DD4-4374-4221-89EB-FC9948B9DA7C}" destId="{28F8A82B-DB0D-4CF8-9722-2AC60230F201}" srcOrd="3" destOrd="0" parTransId="{FF0F4AD2-B2CA-4D0A-BC47-D0E2662D4C18}" sibTransId="{2FDBA36E-1114-495D-A574-887239F9A171}"/>
    <dgm:cxn modelId="{97D7ECFF-F99A-4A14-B38D-F09E3F8838C5}" srcId="{53224587-7F17-426B-9D1F-8C982EE74808}" destId="{3756F01B-DDBF-4B6D-988C-F7D36ACB8EC7}" srcOrd="1" destOrd="0" parTransId="{D17C6975-8A96-4AE5-9E39-17D0365665A8}" sibTransId="{980FD954-F199-4188-9776-80410A9C0A77}"/>
    <dgm:cxn modelId="{3CF091C2-63A9-4EB1-86D8-F251800F67C2}" type="presParOf" srcId="{DE47CC46-19AF-475D-B259-84264F6820CC}" destId="{703063E8-09D0-4AD3-801E-F823EF061919}" srcOrd="0" destOrd="0" presId="urn:microsoft.com/office/officeart/2005/8/layout/vList2"/>
    <dgm:cxn modelId="{7F1DB992-8DBB-4339-9C64-2F53018F2ED7}" type="presParOf" srcId="{DE47CC46-19AF-475D-B259-84264F6820CC}" destId="{6B57479F-F7A9-42CC-819E-668316B7E5DC}" srcOrd="1" destOrd="0" presId="urn:microsoft.com/office/officeart/2005/8/layout/vList2"/>
    <dgm:cxn modelId="{4EBFC1E4-F702-4744-BF1C-A95E7281F013}" type="presParOf" srcId="{DE47CC46-19AF-475D-B259-84264F6820CC}" destId="{0B3A300A-9F00-43A9-AF40-FAF2EE580014}" srcOrd="2" destOrd="0" presId="urn:microsoft.com/office/officeart/2005/8/layout/vList2"/>
    <dgm:cxn modelId="{E9A75265-5BF4-49B2-8586-001BFA9361FC}" type="presParOf" srcId="{DE47CC46-19AF-475D-B259-84264F6820CC}" destId="{BED46434-EEB9-4945-B0E3-D33E22CE41F0}" srcOrd="3" destOrd="0" presId="urn:microsoft.com/office/officeart/2005/8/layout/vList2"/>
    <dgm:cxn modelId="{3B3BDDA6-FC1F-4325-96D2-438914B260EA}" type="presParOf" srcId="{DE47CC46-19AF-475D-B259-84264F6820CC}" destId="{33653D28-CFA4-4012-A1EE-7F05E896E91A}" srcOrd="4" destOrd="0" presId="urn:microsoft.com/office/officeart/2005/8/layout/vList2"/>
    <dgm:cxn modelId="{46F73686-F953-49D1-B6D0-E9CE5414DC9D}" type="presParOf" srcId="{DE47CC46-19AF-475D-B259-84264F6820CC}" destId="{9902A43E-3F53-4348-9AC4-7D04C0F58F99}" srcOrd="5" destOrd="0" presId="urn:microsoft.com/office/officeart/2005/8/layout/vList2"/>
    <dgm:cxn modelId="{2E694E9E-F8D4-4296-A3E1-D2F45121C138}" type="presParOf" srcId="{DE47CC46-19AF-475D-B259-84264F6820CC}" destId="{3FD2B464-03AF-4E4E-A521-3C30BC13940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4E3BA6-CF24-4C0C-AEF9-47982CECA7D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3F59BD3-A04F-4762-845D-93D9E12A24BD}">
      <dgm:prSet/>
      <dgm:spPr/>
      <dgm:t>
        <a:bodyPr/>
        <a:lstStyle/>
        <a:p>
          <a:r>
            <a:rPr lang="en-US"/>
            <a:t>Candidate filing is July 13 – August 7. If an incumbent who is not termed out does not file for re-election, filing is extended to Wednesday, August 12 for anyone other than the incumbent to file. </a:t>
          </a:r>
        </a:p>
      </dgm:t>
    </dgm:pt>
    <dgm:pt modelId="{645295CC-3CD7-4A50-87CD-0A7814FDDD77}" type="parTrans" cxnId="{18C684FB-9B7F-499C-BD50-DA08C05F0858}">
      <dgm:prSet/>
      <dgm:spPr/>
      <dgm:t>
        <a:bodyPr/>
        <a:lstStyle/>
        <a:p>
          <a:endParaRPr lang="en-US"/>
        </a:p>
      </dgm:t>
    </dgm:pt>
    <dgm:pt modelId="{E9BE0AA4-AA68-4746-98A5-530ABEEFE0EB}" type="sibTrans" cxnId="{18C684FB-9B7F-499C-BD50-DA08C05F0858}">
      <dgm:prSet/>
      <dgm:spPr/>
      <dgm:t>
        <a:bodyPr/>
        <a:lstStyle/>
        <a:p>
          <a:endParaRPr lang="en-US"/>
        </a:p>
      </dgm:t>
    </dgm:pt>
    <dgm:pt modelId="{340102FF-E7DC-478D-8756-EC828CD53E8B}">
      <dgm:prSet/>
      <dgm:spPr/>
      <dgm:t>
        <a:bodyPr/>
        <a:lstStyle/>
        <a:p>
          <a:r>
            <a:rPr lang="en-US" dirty="0"/>
            <a:t>Nomination Petition with 20 valid signatures of voters who are registered in the City of Scotts Valley</a:t>
          </a:r>
        </a:p>
      </dgm:t>
    </dgm:pt>
    <dgm:pt modelId="{3A611044-4A0A-4690-9C72-82A913058A08}" type="parTrans" cxnId="{269AF974-8A07-47FC-9F8C-58D2566E2C81}">
      <dgm:prSet/>
      <dgm:spPr/>
      <dgm:t>
        <a:bodyPr/>
        <a:lstStyle/>
        <a:p>
          <a:endParaRPr lang="en-US"/>
        </a:p>
      </dgm:t>
    </dgm:pt>
    <dgm:pt modelId="{797E1787-8AD9-4867-8BEB-A24AA1C45F09}" type="sibTrans" cxnId="{269AF974-8A07-47FC-9F8C-58D2566E2C81}">
      <dgm:prSet/>
      <dgm:spPr/>
      <dgm:t>
        <a:bodyPr/>
        <a:lstStyle/>
        <a:p>
          <a:endParaRPr lang="en-US"/>
        </a:p>
      </dgm:t>
    </dgm:pt>
    <dgm:pt modelId="{406E08D2-F4FC-4314-B69F-7CDC2A6F8B36}">
      <dgm:prSet/>
      <dgm:spPr/>
      <dgm:t>
        <a:bodyPr/>
        <a:lstStyle/>
        <a:p>
          <a:r>
            <a:rPr lang="en-US"/>
            <a:t>Declaration of Candidacy – may be part of the Nomination Petition. </a:t>
          </a:r>
        </a:p>
      </dgm:t>
    </dgm:pt>
    <dgm:pt modelId="{4C62A50A-FE01-4F9B-B0CF-2AE74F8B4C0A}" type="parTrans" cxnId="{DFC66BB4-CEEA-4F60-B133-CCF1A6D92FA4}">
      <dgm:prSet/>
      <dgm:spPr/>
      <dgm:t>
        <a:bodyPr/>
        <a:lstStyle/>
        <a:p>
          <a:endParaRPr lang="en-US"/>
        </a:p>
      </dgm:t>
    </dgm:pt>
    <dgm:pt modelId="{65D4BFCC-5E5F-4EED-BFB7-88E9D87DBB56}" type="sibTrans" cxnId="{DFC66BB4-CEEA-4F60-B133-CCF1A6D92FA4}">
      <dgm:prSet/>
      <dgm:spPr/>
      <dgm:t>
        <a:bodyPr/>
        <a:lstStyle/>
        <a:p>
          <a:endParaRPr lang="en-US"/>
        </a:p>
      </dgm:t>
    </dgm:pt>
    <dgm:pt modelId="{E34D2BFA-273E-437D-A175-D635FD537A68}">
      <dgm:prSet/>
      <dgm:spPr/>
      <dgm:t>
        <a:bodyPr/>
        <a:lstStyle/>
        <a:p>
          <a:r>
            <a:rPr lang="en-US"/>
            <a:t>Ballot Designation Worksheet</a:t>
          </a:r>
        </a:p>
      </dgm:t>
    </dgm:pt>
    <dgm:pt modelId="{E357895A-1DC5-4FE5-BD2B-10D2A3288133}" type="parTrans" cxnId="{290168A2-7DAF-406A-8535-4BC8B38B19C7}">
      <dgm:prSet/>
      <dgm:spPr/>
      <dgm:t>
        <a:bodyPr/>
        <a:lstStyle/>
        <a:p>
          <a:endParaRPr lang="en-US"/>
        </a:p>
      </dgm:t>
    </dgm:pt>
    <dgm:pt modelId="{F5A73590-93FF-431D-8A43-67A7BD595723}" type="sibTrans" cxnId="{290168A2-7DAF-406A-8535-4BC8B38B19C7}">
      <dgm:prSet/>
      <dgm:spPr/>
      <dgm:t>
        <a:bodyPr/>
        <a:lstStyle/>
        <a:p>
          <a:endParaRPr lang="en-US"/>
        </a:p>
      </dgm:t>
    </dgm:pt>
    <dgm:pt modelId="{73E4BDE8-8115-42F5-9AB4-EBC661EF3DC3}">
      <dgm:prSet/>
      <dgm:spPr/>
      <dgm:t>
        <a:bodyPr/>
        <a:lstStyle/>
        <a:p>
          <a:r>
            <a:rPr lang="en-US"/>
            <a:t>Candidate Statement Agreement required only if you are filing a Candidate’s Statement of Qualifications</a:t>
          </a:r>
        </a:p>
      </dgm:t>
    </dgm:pt>
    <dgm:pt modelId="{DC6947F8-90D1-4A56-8E3B-8A85F9BE6A2B}" type="parTrans" cxnId="{07708BDC-324C-4DC9-BE47-1C43FD434B53}">
      <dgm:prSet/>
      <dgm:spPr/>
      <dgm:t>
        <a:bodyPr/>
        <a:lstStyle/>
        <a:p>
          <a:endParaRPr lang="en-US"/>
        </a:p>
      </dgm:t>
    </dgm:pt>
    <dgm:pt modelId="{CAED09CA-D575-43D0-AB54-74548BAE52AE}" type="sibTrans" cxnId="{07708BDC-324C-4DC9-BE47-1C43FD434B53}">
      <dgm:prSet/>
      <dgm:spPr/>
      <dgm:t>
        <a:bodyPr/>
        <a:lstStyle/>
        <a:p>
          <a:endParaRPr lang="en-US"/>
        </a:p>
      </dgm:t>
    </dgm:pt>
    <dgm:pt modelId="{BF9043CE-8E89-4C45-9E5B-11A1EFCD5480}">
      <dgm:prSet/>
      <dgm:spPr/>
      <dgm:t>
        <a:bodyPr/>
        <a:lstStyle/>
        <a:p>
          <a:r>
            <a:rPr lang="en-US"/>
            <a:t>Internet Waiver to allow your name and contact information to be posted online</a:t>
          </a:r>
        </a:p>
      </dgm:t>
    </dgm:pt>
    <dgm:pt modelId="{0B1906DD-AEFD-4D96-A8A8-F64B7E286644}" type="parTrans" cxnId="{DEBB188A-A2E4-47F1-BC4A-CFEDA13A732A}">
      <dgm:prSet/>
      <dgm:spPr/>
      <dgm:t>
        <a:bodyPr/>
        <a:lstStyle/>
        <a:p>
          <a:endParaRPr lang="en-US"/>
        </a:p>
      </dgm:t>
    </dgm:pt>
    <dgm:pt modelId="{3F13998C-BC47-427A-A881-F70CE5ECD9CF}" type="sibTrans" cxnId="{DEBB188A-A2E4-47F1-BC4A-CFEDA13A732A}">
      <dgm:prSet/>
      <dgm:spPr/>
      <dgm:t>
        <a:bodyPr/>
        <a:lstStyle/>
        <a:p>
          <a:endParaRPr lang="en-US"/>
        </a:p>
      </dgm:t>
    </dgm:pt>
    <dgm:pt modelId="{254A1B9E-ECC6-4DFA-883B-07F7CD548F35}">
      <dgm:prSet/>
      <dgm:spPr/>
      <dgm:t>
        <a:bodyPr/>
        <a:lstStyle/>
        <a:p>
          <a:r>
            <a:rPr lang="en-US"/>
            <a:t>Code of Fair Campaign Practices – optional</a:t>
          </a:r>
        </a:p>
      </dgm:t>
    </dgm:pt>
    <dgm:pt modelId="{D412EFD3-41B4-4959-B0D7-A088AFE64200}" type="parTrans" cxnId="{2AA086CE-CD7D-499B-B3A1-B3220F23EEAB}">
      <dgm:prSet/>
      <dgm:spPr/>
      <dgm:t>
        <a:bodyPr/>
        <a:lstStyle/>
        <a:p>
          <a:endParaRPr lang="en-US"/>
        </a:p>
      </dgm:t>
    </dgm:pt>
    <dgm:pt modelId="{119A3479-0591-4B12-9361-EADB0C2E3EE3}" type="sibTrans" cxnId="{2AA086CE-CD7D-499B-B3A1-B3220F23EEAB}">
      <dgm:prSet/>
      <dgm:spPr/>
      <dgm:t>
        <a:bodyPr/>
        <a:lstStyle/>
        <a:p>
          <a:endParaRPr lang="en-US"/>
        </a:p>
      </dgm:t>
    </dgm:pt>
    <dgm:pt modelId="{C9D7EA8B-D547-41C0-B77B-80A50FB29C90}">
      <dgm:prSet/>
      <dgm:spPr/>
      <dgm:t>
        <a:bodyPr/>
        <a:lstStyle/>
        <a:p>
          <a:r>
            <a:rPr lang="en-US"/>
            <a:t>Form 700 – Statement of Economic Interest</a:t>
          </a:r>
        </a:p>
      </dgm:t>
    </dgm:pt>
    <dgm:pt modelId="{77A1DAC0-9831-4FA0-959B-E1BE082C8EDB}" type="parTrans" cxnId="{0E12E2AC-572E-4CBF-93E9-2459B28FD5FD}">
      <dgm:prSet/>
      <dgm:spPr/>
      <dgm:t>
        <a:bodyPr/>
        <a:lstStyle/>
        <a:p>
          <a:endParaRPr lang="en-US"/>
        </a:p>
      </dgm:t>
    </dgm:pt>
    <dgm:pt modelId="{8FD43E13-F5D7-4426-BFD7-1D26CB065EDC}" type="sibTrans" cxnId="{0E12E2AC-572E-4CBF-93E9-2459B28FD5FD}">
      <dgm:prSet/>
      <dgm:spPr/>
      <dgm:t>
        <a:bodyPr/>
        <a:lstStyle/>
        <a:p>
          <a:endParaRPr lang="en-US"/>
        </a:p>
      </dgm:t>
    </dgm:pt>
    <dgm:pt modelId="{3435E977-0646-4B71-8761-4B7D2CF699F5}" type="pres">
      <dgm:prSet presAssocID="{6C4E3BA6-CF24-4C0C-AEF9-47982CECA7DA}" presName="diagram" presStyleCnt="0">
        <dgm:presLayoutVars>
          <dgm:dir/>
          <dgm:resizeHandles val="exact"/>
        </dgm:presLayoutVars>
      </dgm:prSet>
      <dgm:spPr/>
    </dgm:pt>
    <dgm:pt modelId="{6A1BCC64-5777-4CE2-ABEF-8BDF721E1943}" type="pres">
      <dgm:prSet presAssocID="{A3F59BD3-A04F-4762-845D-93D9E12A24BD}" presName="node" presStyleLbl="node1" presStyleIdx="0" presStyleCnt="8">
        <dgm:presLayoutVars>
          <dgm:bulletEnabled val="1"/>
        </dgm:presLayoutVars>
      </dgm:prSet>
      <dgm:spPr/>
    </dgm:pt>
    <dgm:pt modelId="{289F06A4-F415-49D0-B455-042251948BD7}" type="pres">
      <dgm:prSet presAssocID="{E9BE0AA4-AA68-4746-98A5-530ABEEFE0EB}" presName="sibTrans" presStyleCnt="0"/>
      <dgm:spPr/>
    </dgm:pt>
    <dgm:pt modelId="{E1C5C6AF-BE6B-499B-BFC2-478EF4C0DFAE}" type="pres">
      <dgm:prSet presAssocID="{340102FF-E7DC-478D-8756-EC828CD53E8B}" presName="node" presStyleLbl="node1" presStyleIdx="1" presStyleCnt="8">
        <dgm:presLayoutVars>
          <dgm:bulletEnabled val="1"/>
        </dgm:presLayoutVars>
      </dgm:prSet>
      <dgm:spPr/>
    </dgm:pt>
    <dgm:pt modelId="{0B5D7E27-5837-4C28-B820-554D065EAA83}" type="pres">
      <dgm:prSet presAssocID="{797E1787-8AD9-4867-8BEB-A24AA1C45F09}" presName="sibTrans" presStyleCnt="0"/>
      <dgm:spPr/>
    </dgm:pt>
    <dgm:pt modelId="{C5182467-CFCE-4420-8877-D6AAF69D5BAA}" type="pres">
      <dgm:prSet presAssocID="{406E08D2-F4FC-4314-B69F-7CDC2A6F8B36}" presName="node" presStyleLbl="node1" presStyleIdx="2" presStyleCnt="8">
        <dgm:presLayoutVars>
          <dgm:bulletEnabled val="1"/>
        </dgm:presLayoutVars>
      </dgm:prSet>
      <dgm:spPr/>
    </dgm:pt>
    <dgm:pt modelId="{A4934297-0561-4740-9966-79E776C63356}" type="pres">
      <dgm:prSet presAssocID="{65D4BFCC-5E5F-4EED-BFB7-88E9D87DBB56}" presName="sibTrans" presStyleCnt="0"/>
      <dgm:spPr/>
    </dgm:pt>
    <dgm:pt modelId="{28C7D5F2-A6AE-4751-A3E4-C82DA4899098}" type="pres">
      <dgm:prSet presAssocID="{E34D2BFA-273E-437D-A175-D635FD537A68}" presName="node" presStyleLbl="node1" presStyleIdx="3" presStyleCnt="8">
        <dgm:presLayoutVars>
          <dgm:bulletEnabled val="1"/>
        </dgm:presLayoutVars>
      </dgm:prSet>
      <dgm:spPr/>
    </dgm:pt>
    <dgm:pt modelId="{29D7B806-E033-489D-A9C8-EE5E71865A13}" type="pres">
      <dgm:prSet presAssocID="{F5A73590-93FF-431D-8A43-67A7BD595723}" presName="sibTrans" presStyleCnt="0"/>
      <dgm:spPr/>
    </dgm:pt>
    <dgm:pt modelId="{7F742EA0-2A69-4116-81D6-751DDE5FFDE6}" type="pres">
      <dgm:prSet presAssocID="{73E4BDE8-8115-42F5-9AB4-EBC661EF3DC3}" presName="node" presStyleLbl="node1" presStyleIdx="4" presStyleCnt="8">
        <dgm:presLayoutVars>
          <dgm:bulletEnabled val="1"/>
        </dgm:presLayoutVars>
      </dgm:prSet>
      <dgm:spPr/>
    </dgm:pt>
    <dgm:pt modelId="{568289F2-DA7F-4913-A46F-0A1CBBCAFDCE}" type="pres">
      <dgm:prSet presAssocID="{CAED09CA-D575-43D0-AB54-74548BAE52AE}" presName="sibTrans" presStyleCnt="0"/>
      <dgm:spPr/>
    </dgm:pt>
    <dgm:pt modelId="{2EF6CBC3-566A-4145-9430-6B0AB6A47A75}" type="pres">
      <dgm:prSet presAssocID="{BF9043CE-8E89-4C45-9E5B-11A1EFCD5480}" presName="node" presStyleLbl="node1" presStyleIdx="5" presStyleCnt="8">
        <dgm:presLayoutVars>
          <dgm:bulletEnabled val="1"/>
        </dgm:presLayoutVars>
      </dgm:prSet>
      <dgm:spPr/>
    </dgm:pt>
    <dgm:pt modelId="{5F1C7DD4-BC91-4FC9-B6D1-88524DC5A41A}" type="pres">
      <dgm:prSet presAssocID="{3F13998C-BC47-427A-A881-F70CE5ECD9CF}" presName="sibTrans" presStyleCnt="0"/>
      <dgm:spPr/>
    </dgm:pt>
    <dgm:pt modelId="{8ED7603A-62A6-4944-93A6-500C1F13E53A}" type="pres">
      <dgm:prSet presAssocID="{254A1B9E-ECC6-4DFA-883B-07F7CD548F35}" presName="node" presStyleLbl="node1" presStyleIdx="6" presStyleCnt="8">
        <dgm:presLayoutVars>
          <dgm:bulletEnabled val="1"/>
        </dgm:presLayoutVars>
      </dgm:prSet>
      <dgm:spPr/>
    </dgm:pt>
    <dgm:pt modelId="{D56BB176-1F2A-4DCA-B0D5-7201FFC967C6}" type="pres">
      <dgm:prSet presAssocID="{119A3479-0591-4B12-9361-EADB0C2E3EE3}" presName="sibTrans" presStyleCnt="0"/>
      <dgm:spPr/>
    </dgm:pt>
    <dgm:pt modelId="{5DCE8260-CC04-4BA5-9FD6-4FE5997279C4}" type="pres">
      <dgm:prSet presAssocID="{C9D7EA8B-D547-41C0-B77B-80A50FB29C90}" presName="node" presStyleLbl="node1" presStyleIdx="7" presStyleCnt="8">
        <dgm:presLayoutVars>
          <dgm:bulletEnabled val="1"/>
        </dgm:presLayoutVars>
      </dgm:prSet>
      <dgm:spPr/>
    </dgm:pt>
  </dgm:ptLst>
  <dgm:cxnLst>
    <dgm:cxn modelId="{AD399733-E89B-4649-A381-DE33CB1EF4AD}" type="presOf" srcId="{254A1B9E-ECC6-4DFA-883B-07F7CD548F35}" destId="{8ED7603A-62A6-4944-93A6-500C1F13E53A}" srcOrd="0" destOrd="0" presId="urn:microsoft.com/office/officeart/2005/8/layout/default"/>
    <dgm:cxn modelId="{27CD8961-74A3-4A13-B020-F0DE3BC87B20}" type="presOf" srcId="{73E4BDE8-8115-42F5-9AB4-EBC661EF3DC3}" destId="{7F742EA0-2A69-4116-81D6-751DDE5FFDE6}" srcOrd="0" destOrd="0" presId="urn:microsoft.com/office/officeart/2005/8/layout/default"/>
    <dgm:cxn modelId="{3681A765-D928-4721-8798-6E09BF2F722B}" type="presOf" srcId="{406E08D2-F4FC-4314-B69F-7CDC2A6F8B36}" destId="{C5182467-CFCE-4420-8877-D6AAF69D5BAA}" srcOrd="0" destOrd="0" presId="urn:microsoft.com/office/officeart/2005/8/layout/default"/>
    <dgm:cxn modelId="{269AF974-8A07-47FC-9F8C-58D2566E2C81}" srcId="{6C4E3BA6-CF24-4C0C-AEF9-47982CECA7DA}" destId="{340102FF-E7DC-478D-8756-EC828CD53E8B}" srcOrd="1" destOrd="0" parTransId="{3A611044-4A0A-4690-9C72-82A913058A08}" sibTransId="{797E1787-8AD9-4867-8BEB-A24AA1C45F09}"/>
    <dgm:cxn modelId="{03B4B189-0DA2-46D6-9E1E-70D1149BFA2B}" type="presOf" srcId="{340102FF-E7DC-478D-8756-EC828CD53E8B}" destId="{E1C5C6AF-BE6B-499B-BFC2-478EF4C0DFAE}" srcOrd="0" destOrd="0" presId="urn:microsoft.com/office/officeart/2005/8/layout/default"/>
    <dgm:cxn modelId="{DEBB188A-A2E4-47F1-BC4A-CFEDA13A732A}" srcId="{6C4E3BA6-CF24-4C0C-AEF9-47982CECA7DA}" destId="{BF9043CE-8E89-4C45-9E5B-11A1EFCD5480}" srcOrd="5" destOrd="0" parTransId="{0B1906DD-AEFD-4D96-A8A8-F64B7E286644}" sibTransId="{3F13998C-BC47-427A-A881-F70CE5ECD9CF}"/>
    <dgm:cxn modelId="{23165E91-7D05-4B0E-BA17-DA58DCEAB83F}" type="presOf" srcId="{C9D7EA8B-D547-41C0-B77B-80A50FB29C90}" destId="{5DCE8260-CC04-4BA5-9FD6-4FE5997279C4}" srcOrd="0" destOrd="0" presId="urn:microsoft.com/office/officeart/2005/8/layout/default"/>
    <dgm:cxn modelId="{290168A2-7DAF-406A-8535-4BC8B38B19C7}" srcId="{6C4E3BA6-CF24-4C0C-AEF9-47982CECA7DA}" destId="{E34D2BFA-273E-437D-A175-D635FD537A68}" srcOrd="3" destOrd="0" parTransId="{E357895A-1DC5-4FE5-BD2B-10D2A3288133}" sibTransId="{F5A73590-93FF-431D-8A43-67A7BD595723}"/>
    <dgm:cxn modelId="{0E12E2AC-572E-4CBF-93E9-2459B28FD5FD}" srcId="{6C4E3BA6-CF24-4C0C-AEF9-47982CECA7DA}" destId="{C9D7EA8B-D547-41C0-B77B-80A50FB29C90}" srcOrd="7" destOrd="0" parTransId="{77A1DAC0-9831-4FA0-959B-E1BE082C8EDB}" sibTransId="{8FD43E13-F5D7-4426-BFD7-1D26CB065EDC}"/>
    <dgm:cxn modelId="{C3670FB2-32DE-40A0-9D6F-0211D8804EAC}" type="presOf" srcId="{BF9043CE-8E89-4C45-9E5B-11A1EFCD5480}" destId="{2EF6CBC3-566A-4145-9430-6B0AB6A47A75}" srcOrd="0" destOrd="0" presId="urn:microsoft.com/office/officeart/2005/8/layout/default"/>
    <dgm:cxn modelId="{DFC66BB4-CEEA-4F60-B133-CCF1A6D92FA4}" srcId="{6C4E3BA6-CF24-4C0C-AEF9-47982CECA7DA}" destId="{406E08D2-F4FC-4314-B69F-7CDC2A6F8B36}" srcOrd="2" destOrd="0" parTransId="{4C62A50A-FE01-4F9B-B0CF-2AE74F8B4C0A}" sibTransId="{65D4BFCC-5E5F-4EED-BFB7-88E9D87DBB56}"/>
    <dgm:cxn modelId="{2AA086CE-CD7D-499B-B3A1-B3220F23EEAB}" srcId="{6C4E3BA6-CF24-4C0C-AEF9-47982CECA7DA}" destId="{254A1B9E-ECC6-4DFA-883B-07F7CD548F35}" srcOrd="6" destOrd="0" parTransId="{D412EFD3-41B4-4959-B0D7-A088AFE64200}" sibTransId="{119A3479-0591-4B12-9361-EADB0C2E3EE3}"/>
    <dgm:cxn modelId="{07708BDC-324C-4DC9-BE47-1C43FD434B53}" srcId="{6C4E3BA6-CF24-4C0C-AEF9-47982CECA7DA}" destId="{73E4BDE8-8115-42F5-9AB4-EBC661EF3DC3}" srcOrd="4" destOrd="0" parTransId="{DC6947F8-90D1-4A56-8E3B-8A85F9BE6A2B}" sibTransId="{CAED09CA-D575-43D0-AB54-74548BAE52AE}"/>
    <dgm:cxn modelId="{2F2736E9-E751-4625-8CF1-A4C0195AC00E}" type="presOf" srcId="{6C4E3BA6-CF24-4C0C-AEF9-47982CECA7DA}" destId="{3435E977-0646-4B71-8761-4B7D2CF699F5}" srcOrd="0" destOrd="0" presId="urn:microsoft.com/office/officeart/2005/8/layout/default"/>
    <dgm:cxn modelId="{F625E4EA-CEE7-459A-B365-D597DFFEC818}" type="presOf" srcId="{E34D2BFA-273E-437D-A175-D635FD537A68}" destId="{28C7D5F2-A6AE-4751-A3E4-C82DA4899098}" srcOrd="0" destOrd="0" presId="urn:microsoft.com/office/officeart/2005/8/layout/default"/>
    <dgm:cxn modelId="{4B0D2EF8-5F2E-441F-BFF7-E268A8D24114}" type="presOf" srcId="{A3F59BD3-A04F-4762-845D-93D9E12A24BD}" destId="{6A1BCC64-5777-4CE2-ABEF-8BDF721E1943}" srcOrd="0" destOrd="0" presId="urn:microsoft.com/office/officeart/2005/8/layout/default"/>
    <dgm:cxn modelId="{18C684FB-9B7F-499C-BD50-DA08C05F0858}" srcId="{6C4E3BA6-CF24-4C0C-AEF9-47982CECA7DA}" destId="{A3F59BD3-A04F-4762-845D-93D9E12A24BD}" srcOrd="0" destOrd="0" parTransId="{645295CC-3CD7-4A50-87CD-0A7814FDDD77}" sibTransId="{E9BE0AA4-AA68-4746-98A5-530ABEEFE0EB}"/>
    <dgm:cxn modelId="{F9F7D6B2-2054-44CF-9DEE-ECD418676846}" type="presParOf" srcId="{3435E977-0646-4B71-8761-4B7D2CF699F5}" destId="{6A1BCC64-5777-4CE2-ABEF-8BDF721E1943}" srcOrd="0" destOrd="0" presId="urn:microsoft.com/office/officeart/2005/8/layout/default"/>
    <dgm:cxn modelId="{EECB9EB2-0710-4CA0-B21A-A4AB80C9BDA9}" type="presParOf" srcId="{3435E977-0646-4B71-8761-4B7D2CF699F5}" destId="{289F06A4-F415-49D0-B455-042251948BD7}" srcOrd="1" destOrd="0" presId="urn:microsoft.com/office/officeart/2005/8/layout/default"/>
    <dgm:cxn modelId="{B3A7C0BF-17A1-47D7-A8DF-5FE316789F87}" type="presParOf" srcId="{3435E977-0646-4B71-8761-4B7D2CF699F5}" destId="{E1C5C6AF-BE6B-499B-BFC2-478EF4C0DFAE}" srcOrd="2" destOrd="0" presId="urn:microsoft.com/office/officeart/2005/8/layout/default"/>
    <dgm:cxn modelId="{B7030405-8DC5-4B49-B49D-4693BF5BB752}" type="presParOf" srcId="{3435E977-0646-4B71-8761-4B7D2CF699F5}" destId="{0B5D7E27-5837-4C28-B820-554D065EAA83}" srcOrd="3" destOrd="0" presId="urn:microsoft.com/office/officeart/2005/8/layout/default"/>
    <dgm:cxn modelId="{49B74E09-0CD2-4ED8-9805-FC200EA2D686}" type="presParOf" srcId="{3435E977-0646-4B71-8761-4B7D2CF699F5}" destId="{C5182467-CFCE-4420-8877-D6AAF69D5BAA}" srcOrd="4" destOrd="0" presId="urn:microsoft.com/office/officeart/2005/8/layout/default"/>
    <dgm:cxn modelId="{BD0D645C-B602-4F7A-B89C-505B83DEEAFE}" type="presParOf" srcId="{3435E977-0646-4B71-8761-4B7D2CF699F5}" destId="{A4934297-0561-4740-9966-79E776C63356}" srcOrd="5" destOrd="0" presId="urn:microsoft.com/office/officeart/2005/8/layout/default"/>
    <dgm:cxn modelId="{207B5624-7331-49D5-8AF0-0112FA1D2CD7}" type="presParOf" srcId="{3435E977-0646-4B71-8761-4B7D2CF699F5}" destId="{28C7D5F2-A6AE-4751-A3E4-C82DA4899098}" srcOrd="6" destOrd="0" presId="urn:microsoft.com/office/officeart/2005/8/layout/default"/>
    <dgm:cxn modelId="{F15F62A8-A023-494E-9822-9132CC9B835C}" type="presParOf" srcId="{3435E977-0646-4B71-8761-4B7D2CF699F5}" destId="{29D7B806-E033-489D-A9C8-EE5E71865A13}" srcOrd="7" destOrd="0" presId="urn:microsoft.com/office/officeart/2005/8/layout/default"/>
    <dgm:cxn modelId="{9B1C3F0E-4196-4780-A44E-EE264515EFF7}" type="presParOf" srcId="{3435E977-0646-4B71-8761-4B7D2CF699F5}" destId="{7F742EA0-2A69-4116-81D6-751DDE5FFDE6}" srcOrd="8" destOrd="0" presId="urn:microsoft.com/office/officeart/2005/8/layout/default"/>
    <dgm:cxn modelId="{FBF8047A-DB7A-4B31-AF4A-D37974723357}" type="presParOf" srcId="{3435E977-0646-4B71-8761-4B7D2CF699F5}" destId="{568289F2-DA7F-4913-A46F-0A1CBBCAFDCE}" srcOrd="9" destOrd="0" presId="urn:microsoft.com/office/officeart/2005/8/layout/default"/>
    <dgm:cxn modelId="{38A2E22D-400E-4C67-84DC-433609111C0A}" type="presParOf" srcId="{3435E977-0646-4B71-8761-4B7D2CF699F5}" destId="{2EF6CBC3-566A-4145-9430-6B0AB6A47A75}" srcOrd="10" destOrd="0" presId="urn:microsoft.com/office/officeart/2005/8/layout/default"/>
    <dgm:cxn modelId="{D93545ED-EFC3-4351-818E-1DC8F8151A7E}" type="presParOf" srcId="{3435E977-0646-4B71-8761-4B7D2CF699F5}" destId="{5F1C7DD4-BC91-4FC9-B6D1-88524DC5A41A}" srcOrd="11" destOrd="0" presId="urn:microsoft.com/office/officeart/2005/8/layout/default"/>
    <dgm:cxn modelId="{840BF158-F8EE-4869-AB5F-6A584F95DE3A}" type="presParOf" srcId="{3435E977-0646-4B71-8761-4B7D2CF699F5}" destId="{8ED7603A-62A6-4944-93A6-500C1F13E53A}" srcOrd="12" destOrd="0" presId="urn:microsoft.com/office/officeart/2005/8/layout/default"/>
    <dgm:cxn modelId="{ACB3AB66-5E1A-4B1C-AA09-DE382479F08E}" type="presParOf" srcId="{3435E977-0646-4B71-8761-4B7D2CF699F5}" destId="{D56BB176-1F2A-4DCA-B0D5-7201FFC967C6}" srcOrd="13" destOrd="0" presId="urn:microsoft.com/office/officeart/2005/8/layout/default"/>
    <dgm:cxn modelId="{1475B7DD-50D9-4B26-98C1-843B89514DE3}" type="presParOf" srcId="{3435E977-0646-4B71-8761-4B7D2CF699F5}" destId="{5DCE8260-CC04-4BA5-9FD6-4FE5997279C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611F9C-550D-4A00-BB84-8C7A2883B5F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9FC7FE-BC31-434F-8920-94873B2A3951}">
      <dgm:prSet/>
      <dgm:spPr/>
      <dgm:t>
        <a:bodyPr/>
        <a:lstStyle/>
        <a:p>
          <a:pPr>
            <a:lnSpc>
              <a:spcPct val="100000"/>
            </a:lnSpc>
          </a:pPr>
          <a:r>
            <a:rPr lang="en-US" dirty="0"/>
            <a:t>A candidate registered as Margaret Ann Smith may use such variations as Margaret A. Smith, Maggie Smith, Meg Smith, or Annie Smith. Nicknames may be designated by parentheses or quotation marks. </a:t>
          </a:r>
        </a:p>
      </dgm:t>
    </dgm:pt>
    <dgm:pt modelId="{BE9CA50E-4E9E-4E55-AFE3-BD599DB29449}" type="parTrans" cxnId="{D5D1C408-81C7-4FE4-AADA-DADEE5860A3C}">
      <dgm:prSet/>
      <dgm:spPr/>
      <dgm:t>
        <a:bodyPr/>
        <a:lstStyle/>
        <a:p>
          <a:endParaRPr lang="en-US"/>
        </a:p>
      </dgm:t>
    </dgm:pt>
    <dgm:pt modelId="{4551B1DF-569B-4992-96D8-0BE978464A62}" type="sibTrans" cxnId="{D5D1C408-81C7-4FE4-AADA-DADEE5860A3C}">
      <dgm:prSet/>
      <dgm:spPr/>
      <dgm:t>
        <a:bodyPr/>
        <a:lstStyle/>
        <a:p>
          <a:endParaRPr lang="en-US"/>
        </a:p>
      </dgm:t>
    </dgm:pt>
    <dgm:pt modelId="{A9D35311-162F-4DFA-9BCC-B62937ACD5CF}">
      <dgm:prSet/>
      <dgm:spPr/>
      <dgm:t>
        <a:bodyPr/>
        <a:lstStyle/>
        <a:p>
          <a:pPr>
            <a:lnSpc>
              <a:spcPct val="100000"/>
            </a:lnSpc>
          </a:pPr>
          <a:r>
            <a:rPr lang="en-US" dirty="0"/>
            <a:t>The ballot designation is the word or group of words that will appear on the ballot under the candidate's name, designating the principal profession, vocation, or occupation of the candidate. </a:t>
          </a:r>
        </a:p>
      </dgm:t>
    </dgm:pt>
    <dgm:pt modelId="{2BA8E147-9980-4010-81C2-5DDD17544EAE}" type="parTrans" cxnId="{947C726A-BC74-4DC0-9831-D794701BB67E}">
      <dgm:prSet/>
      <dgm:spPr/>
      <dgm:t>
        <a:bodyPr/>
        <a:lstStyle/>
        <a:p>
          <a:endParaRPr lang="en-US"/>
        </a:p>
      </dgm:t>
    </dgm:pt>
    <dgm:pt modelId="{0F6990FB-0416-4B6D-B7D4-801F8AE5271E}" type="sibTrans" cxnId="{947C726A-BC74-4DC0-9831-D794701BB67E}">
      <dgm:prSet/>
      <dgm:spPr/>
      <dgm:t>
        <a:bodyPr/>
        <a:lstStyle/>
        <a:p>
          <a:endParaRPr lang="en-US"/>
        </a:p>
      </dgm:t>
    </dgm:pt>
    <dgm:pt modelId="{C8E14A72-1F9A-4B91-A575-B8DA745013E3}">
      <dgm:prSet/>
      <dgm:spPr/>
      <dgm:t>
        <a:bodyPr/>
        <a:lstStyle/>
        <a:p>
          <a:pPr>
            <a:lnSpc>
              <a:spcPct val="100000"/>
            </a:lnSpc>
          </a:pPr>
          <a:r>
            <a:rPr lang="en-US" dirty="0"/>
            <a:t>You can also use the word “None.”</a:t>
          </a:r>
        </a:p>
      </dgm:t>
    </dgm:pt>
    <dgm:pt modelId="{0221A07A-4A34-4E4F-9C13-457172A9D004}" type="parTrans" cxnId="{B0DBC875-9B0E-42F8-AE67-8BAFC5585033}">
      <dgm:prSet/>
      <dgm:spPr/>
      <dgm:t>
        <a:bodyPr/>
        <a:lstStyle/>
        <a:p>
          <a:endParaRPr lang="en-US"/>
        </a:p>
      </dgm:t>
    </dgm:pt>
    <dgm:pt modelId="{D17971C7-FBA3-42A6-B79D-5AA39C5D9C0C}" type="sibTrans" cxnId="{B0DBC875-9B0E-42F8-AE67-8BAFC5585033}">
      <dgm:prSet/>
      <dgm:spPr/>
      <dgm:t>
        <a:bodyPr/>
        <a:lstStyle/>
        <a:p>
          <a:endParaRPr lang="en-US"/>
        </a:p>
      </dgm:t>
    </dgm:pt>
    <dgm:pt modelId="{90D917BD-8391-4060-B866-B2BF5B2505A0}">
      <dgm:prSet/>
      <dgm:spPr/>
      <dgm:t>
        <a:bodyPr/>
        <a:lstStyle/>
        <a:p>
          <a:pPr>
            <a:lnSpc>
              <a:spcPct val="100000"/>
            </a:lnSpc>
          </a:pPr>
          <a:r>
            <a:rPr lang="en-US" dirty="0"/>
            <a:t>You are allowed a total of 39 characters for your name and 39 characters for your ballot designation so it will fit nicely on the ballot.</a:t>
          </a:r>
        </a:p>
      </dgm:t>
    </dgm:pt>
    <dgm:pt modelId="{5FE35477-E52E-4330-BAE7-4AA547DD3A65}" type="parTrans" cxnId="{9F04E5EC-292A-4072-BABB-211EBCED1DD6}">
      <dgm:prSet/>
      <dgm:spPr/>
      <dgm:t>
        <a:bodyPr/>
        <a:lstStyle/>
        <a:p>
          <a:endParaRPr lang="en-US"/>
        </a:p>
      </dgm:t>
    </dgm:pt>
    <dgm:pt modelId="{7CA6A162-5341-4B9A-A3EE-708AE87185E4}" type="sibTrans" cxnId="{9F04E5EC-292A-4072-BABB-211EBCED1DD6}">
      <dgm:prSet/>
      <dgm:spPr/>
      <dgm:t>
        <a:bodyPr/>
        <a:lstStyle/>
        <a:p>
          <a:endParaRPr lang="en-US"/>
        </a:p>
      </dgm:t>
    </dgm:pt>
    <dgm:pt modelId="{407E1D34-0391-4671-B6AE-A2EC4AB18920}">
      <dgm:prSet/>
      <dgm:spPr/>
      <dgm:t>
        <a:bodyPr/>
        <a:lstStyle/>
        <a:p>
          <a:pPr>
            <a:lnSpc>
              <a:spcPct val="100000"/>
            </a:lnSpc>
          </a:pPr>
          <a:r>
            <a:rPr lang="en-US" dirty="0"/>
            <a:t>All candidates must completely fill out the ballot designation worksheet. You are encouraged to provide two alternatives to your first choice. </a:t>
          </a:r>
        </a:p>
      </dgm:t>
    </dgm:pt>
    <dgm:pt modelId="{CC14C936-951D-4DC0-A4D7-5B20D0681CD2}" type="parTrans" cxnId="{B96D5337-D794-4D2E-A13C-F665359AD16B}">
      <dgm:prSet/>
      <dgm:spPr/>
      <dgm:t>
        <a:bodyPr/>
        <a:lstStyle/>
        <a:p>
          <a:endParaRPr lang="en-US"/>
        </a:p>
      </dgm:t>
    </dgm:pt>
    <dgm:pt modelId="{C3160934-33FD-4C05-AF31-53993DF461B2}" type="sibTrans" cxnId="{B96D5337-D794-4D2E-A13C-F665359AD16B}">
      <dgm:prSet/>
      <dgm:spPr/>
      <dgm:t>
        <a:bodyPr/>
        <a:lstStyle/>
        <a:p>
          <a:endParaRPr lang="en-US"/>
        </a:p>
      </dgm:t>
    </dgm:pt>
    <dgm:pt modelId="{AC889861-5979-443A-873B-8691C276337E}">
      <dgm:prSet/>
      <dgm:spPr/>
      <dgm:t>
        <a:bodyPr/>
        <a:lstStyle/>
        <a:p>
          <a:pPr>
            <a:lnSpc>
              <a:spcPct val="100000"/>
            </a:lnSpc>
          </a:pPr>
          <a:r>
            <a:rPr lang="en-US" dirty="0"/>
            <a:t>If your first choice is rejected, we will inform you which one is allowed. If all three are rejected, you will be notified in writing and given 3 days to provide an acceptable ballot designation.</a:t>
          </a:r>
        </a:p>
      </dgm:t>
    </dgm:pt>
    <dgm:pt modelId="{C841E62A-4B43-4EDE-9289-688DECA9A8B6}" type="parTrans" cxnId="{4E159C4C-9B24-4A18-A374-8B8BADC9EF83}">
      <dgm:prSet/>
      <dgm:spPr/>
      <dgm:t>
        <a:bodyPr/>
        <a:lstStyle/>
        <a:p>
          <a:endParaRPr lang="en-US"/>
        </a:p>
      </dgm:t>
    </dgm:pt>
    <dgm:pt modelId="{AC912D64-50AD-4972-BA43-6F4759E8BA5A}" type="sibTrans" cxnId="{4E159C4C-9B24-4A18-A374-8B8BADC9EF83}">
      <dgm:prSet/>
      <dgm:spPr/>
      <dgm:t>
        <a:bodyPr/>
        <a:lstStyle/>
        <a:p>
          <a:endParaRPr lang="en-US"/>
        </a:p>
      </dgm:t>
    </dgm:pt>
    <dgm:pt modelId="{A5B2EC1B-022F-494F-9433-3A4F1E585210}" type="pres">
      <dgm:prSet presAssocID="{72611F9C-550D-4A00-BB84-8C7A2883B5FA}" presName="root" presStyleCnt="0">
        <dgm:presLayoutVars>
          <dgm:dir/>
          <dgm:resizeHandles val="exact"/>
        </dgm:presLayoutVars>
      </dgm:prSet>
      <dgm:spPr/>
    </dgm:pt>
    <dgm:pt modelId="{0E4000AC-4FB0-4D06-A23C-033F4B446F43}" type="pres">
      <dgm:prSet presAssocID="{E49FC7FE-BC31-434F-8920-94873B2A3951}" presName="compNode" presStyleCnt="0"/>
      <dgm:spPr/>
    </dgm:pt>
    <dgm:pt modelId="{D7C3CA31-2641-43BC-B2DB-F9E9BD26FF80}" type="pres">
      <dgm:prSet presAssocID="{E49FC7FE-BC31-434F-8920-94873B2A3951}" presName="bgRect" presStyleLbl="bgShp" presStyleIdx="0" presStyleCnt="6"/>
      <dgm:spPr/>
    </dgm:pt>
    <dgm:pt modelId="{1FB44C1E-694F-4AF3-96D0-3F92AF62D531}" type="pres">
      <dgm:prSet presAssocID="{E49FC7FE-BC31-434F-8920-94873B2A39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C6393F0-73F4-4764-88EF-326740F3DD4E}" type="pres">
      <dgm:prSet presAssocID="{E49FC7FE-BC31-434F-8920-94873B2A3951}" presName="spaceRect" presStyleCnt="0"/>
      <dgm:spPr/>
    </dgm:pt>
    <dgm:pt modelId="{2917C4C0-AA47-4FFA-B9E7-D3A9F1E143A7}" type="pres">
      <dgm:prSet presAssocID="{E49FC7FE-BC31-434F-8920-94873B2A3951}" presName="parTx" presStyleLbl="revTx" presStyleIdx="0" presStyleCnt="6">
        <dgm:presLayoutVars>
          <dgm:chMax val="0"/>
          <dgm:chPref val="0"/>
        </dgm:presLayoutVars>
      </dgm:prSet>
      <dgm:spPr/>
    </dgm:pt>
    <dgm:pt modelId="{9B39FE13-6C07-4724-A628-54F08B0A934D}" type="pres">
      <dgm:prSet presAssocID="{4551B1DF-569B-4992-96D8-0BE978464A62}" presName="sibTrans" presStyleCnt="0"/>
      <dgm:spPr/>
    </dgm:pt>
    <dgm:pt modelId="{BFE0F6AA-4FBE-4B6C-816A-BDCA5457915E}" type="pres">
      <dgm:prSet presAssocID="{A9D35311-162F-4DFA-9BCC-B62937ACD5CF}" presName="compNode" presStyleCnt="0"/>
      <dgm:spPr/>
    </dgm:pt>
    <dgm:pt modelId="{D6A9B036-3F6B-4362-A2DB-7843DD3B020C}" type="pres">
      <dgm:prSet presAssocID="{A9D35311-162F-4DFA-9BCC-B62937ACD5CF}" presName="bgRect" presStyleLbl="bgShp" presStyleIdx="1" presStyleCnt="6"/>
      <dgm:spPr/>
    </dgm:pt>
    <dgm:pt modelId="{E28E411C-FE39-47DD-93FF-19AFF515E650}" type="pres">
      <dgm:prSet presAssocID="{A9D35311-162F-4DFA-9BCC-B62937ACD5C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8C6B6280-5C07-4734-8A8E-5F464525166C}" type="pres">
      <dgm:prSet presAssocID="{A9D35311-162F-4DFA-9BCC-B62937ACD5CF}" presName="spaceRect" presStyleCnt="0"/>
      <dgm:spPr/>
    </dgm:pt>
    <dgm:pt modelId="{3B99CF95-827F-4A97-95A1-DBF538547BA5}" type="pres">
      <dgm:prSet presAssocID="{A9D35311-162F-4DFA-9BCC-B62937ACD5CF}" presName="parTx" presStyleLbl="revTx" presStyleIdx="1" presStyleCnt="6">
        <dgm:presLayoutVars>
          <dgm:chMax val="0"/>
          <dgm:chPref val="0"/>
        </dgm:presLayoutVars>
      </dgm:prSet>
      <dgm:spPr/>
    </dgm:pt>
    <dgm:pt modelId="{6F643CC7-7C5C-4B2A-A97C-DE5A4DB522CF}" type="pres">
      <dgm:prSet presAssocID="{0F6990FB-0416-4B6D-B7D4-801F8AE5271E}" presName="sibTrans" presStyleCnt="0"/>
      <dgm:spPr/>
    </dgm:pt>
    <dgm:pt modelId="{F4B86F65-D893-4A10-AF81-3C04F10681B8}" type="pres">
      <dgm:prSet presAssocID="{C8E14A72-1F9A-4B91-A575-B8DA745013E3}" presName="compNode" presStyleCnt="0"/>
      <dgm:spPr/>
    </dgm:pt>
    <dgm:pt modelId="{68B8F71A-FC60-4122-BCF2-036330F245C6}" type="pres">
      <dgm:prSet presAssocID="{C8E14A72-1F9A-4B91-A575-B8DA745013E3}" presName="bgRect" presStyleLbl="bgShp" presStyleIdx="2" presStyleCnt="6"/>
      <dgm:spPr/>
    </dgm:pt>
    <dgm:pt modelId="{3D800646-029F-411D-8B17-7E8D5E2B75AE}" type="pres">
      <dgm:prSet presAssocID="{C8E14A72-1F9A-4B91-A575-B8DA745013E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7492E1ED-C397-438A-89E2-B49F97E5D3AF}" type="pres">
      <dgm:prSet presAssocID="{C8E14A72-1F9A-4B91-A575-B8DA745013E3}" presName="spaceRect" presStyleCnt="0"/>
      <dgm:spPr/>
    </dgm:pt>
    <dgm:pt modelId="{20A51F59-59AA-4D47-B78E-8127E144E90F}" type="pres">
      <dgm:prSet presAssocID="{C8E14A72-1F9A-4B91-A575-B8DA745013E3}" presName="parTx" presStyleLbl="revTx" presStyleIdx="2" presStyleCnt="6">
        <dgm:presLayoutVars>
          <dgm:chMax val="0"/>
          <dgm:chPref val="0"/>
        </dgm:presLayoutVars>
      </dgm:prSet>
      <dgm:spPr/>
    </dgm:pt>
    <dgm:pt modelId="{CC6B7153-3EF8-45ED-B55D-39CC42CA9DD2}" type="pres">
      <dgm:prSet presAssocID="{D17971C7-FBA3-42A6-B79D-5AA39C5D9C0C}" presName="sibTrans" presStyleCnt="0"/>
      <dgm:spPr/>
    </dgm:pt>
    <dgm:pt modelId="{481260FC-DC21-4AE1-9A59-17258BFAA0A4}" type="pres">
      <dgm:prSet presAssocID="{90D917BD-8391-4060-B866-B2BF5B2505A0}" presName="compNode" presStyleCnt="0"/>
      <dgm:spPr/>
    </dgm:pt>
    <dgm:pt modelId="{37346C89-06C9-4354-8777-AC4FC29A0059}" type="pres">
      <dgm:prSet presAssocID="{90D917BD-8391-4060-B866-B2BF5B2505A0}" presName="bgRect" presStyleLbl="bgShp" presStyleIdx="3" presStyleCnt="6"/>
      <dgm:spPr/>
    </dgm:pt>
    <dgm:pt modelId="{3A90B997-AB12-4536-AC0F-2F3B5358AF39}" type="pres">
      <dgm:prSet presAssocID="{90D917BD-8391-4060-B866-B2BF5B2505A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apanese Dolls"/>
        </a:ext>
      </dgm:extLst>
    </dgm:pt>
    <dgm:pt modelId="{06CDA180-B556-484F-8C31-9D328C60C6F6}" type="pres">
      <dgm:prSet presAssocID="{90D917BD-8391-4060-B866-B2BF5B2505A0}" presName="spaceRect" presStyleCnt="0"/>
      <dgm:spPr/>
    </dgm:pt>
    <dgm:pt modelId="{BBCC1EE6-B979-4178-B15C-5A8A485CC35B}" type="pres">
      <dgm:prSet presAssocID="{90D917BD-8391-4060-B866-B2BF5B2505A0}" presName="parTx" presStyleLbl="revTx" presStyleIdx="3" presStyleCnt="6">
        <dgm:presLayoutVars>
          <dgm:chMax val="0"/>
          <dgm:chPref val="0"/>
        </dgm:presLayoutVars>
      </dgm:prSet>
      <dgm:spPr/>
    </dgm:pt>
    <dgm:pt modelId="{A0D2AF2E-82C6-49E8-B4E3-226AA749B362}" type="pres">
      <dgm:prSet presAssocID="{7CA6A162-5341-4B9A-A3EE-708AE87185E4}" presName="sibTrans" presStyleCnt="0"/>
      <dgm:spPr/>
    </dgm:pt>
    <dgm:pt modelId="{2162C3F4-6177-4C01-9E79-24CBD63FE781}" type="pres">
      <dgm:prSet presAssocID="{407E1D34-0391-4671-B6AE-A2EC4AB18920}" presName="compNode" presStyleCnt="0"/>
      <dgm:spPr/>
    </dgm:pt>
    <dgm:pt modelId="{CD5889BB-CE00-489C-953C-F64C51EC3B07}" type="pres">
      <dgm:prSet presAssocID="{407E1D34-0391-4671-B6AE-A2EC4AB18920}" presName="bgRect" presStyleLbl="bgShp" presStyleIdx="4" presStyleCnt="6"/>
      <dgm:spPr/>
    </dgm:pt>
    <dgm:pt modelId="{E63E3E62-2F19-420D-BD59-9EE5266DE8BB}" type="pres">
      <dgm:prSet presAssocID="{407E1D34-0391-4671-B6AE-A2EC4AB1892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E1EAB7E5-791C-42A6-A047-363DD6DC4633}" type="pres">
      <dgm:prSet presAssocID="{407E1D34-0391-4671-B6AE-A2EC4AB18920}" presName="spaceRect" presStyleCnt="0"/>
      <dgm:spPr/>
    </dgm:pt>
    <dgm:pt modelId="{4D46C484-6CD4-4D44-803B-05A5DE2F32ED}" type="pres">
      <dgm:prSet presAssocID="{407E1D34-0391-4671-B6AE-A2EC4AB18920}" presName="parTx" presStyleLbl="revTx" presStyleIdx="4" presStyleCnt="6">
        <dgm:presLayoutVars>
          <dgm:chMax val="0"/>
          <dgm:chPref val="0"/>
        </dgm:presLayoutVars>
      </dgm:prSet>
      <dgm:spPr/>
    </dgm:pt>
    <dgm:pt modelId="{40C813D5-A9FA-47DD-BBA6-7E68BBFF03DA}" type="pres">
      <dgm:prSet presAssocID="{C3160934-33FD-4C05-AF31-53993DF461B2}" presName="sibTrans" presStyleCnt="0"/>
      <dgm:spPr/>
    </dgm:pt>
    <dgm:pt modelId="{3D73DDCE-27AC-49A8-9B5C-5AA6F8AA4DB2}" type="pres">
      <dgm:prSet presAssocID="{AC889861-5979-443A-873B-8691C276337E}" presName="compNode" presStyleCnt="0"/>
      <dgm:spPr/>
    </dgm:pt>
    <dgm:pt modelId="{1897C903-41A2-4932-B8A3-57B82491A99C}" type="pres">
      <dgm:prSet presAssocID="{AC889861-5979-443A-873B-8691C276337E}" presName="bgRect" presStyleLbl="bgShp" presStyleIdx="5" presStyleCnt="6"/>
      <dgm:spPr/>
    </dgm:pt>
    <dgm:pt modelId="{1761CF41-833F-4A89-BBF7-40E4C48F1693}" type="pres">
      <dgm:prSet presAssocID="{AC889861-5979-443A-873B-8691C27633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bidden"/>
        </a:ext>
      </dgm:extLst>
    </dgm:pt>
    <dgm:pt modelId="{A4754020-F28C-4FB5-B7C8-9C47E1C28830}" type="pres">
      <dgm:prSet presAssocID="{AC889861-5979-443A-873B-8691C276337E}" presName="spaceRect" presStyleCnt="0"/>
      <dgm:spPr/>
    </dgm:pt>
    <dgm:pt modelId="{95EB14DE-6812-4AAE-A40B-7422C9FBB3A2}" type="pres">
      <dgm:prSet presAssocID="{AC889861-5979-443A-873B-8691C276337E}" presName="parTx" presStyleLbl="revTx" presStyleIdx="5" presStyleCnt="6">
        <dgm:presLayoutVars>
          <dgm:chMax val="0"/>
          <dgm:chPref val="0"/>
        </dgm:presLayoutVars>
      </dgm:prSet>
      <dgm:spPr/>
    </dgm:pt>
  </dgm:ptLst>
  <dgm:cxnLst>
    <dgm:cxn modelId="{D5D1C408-81C7-4FE4-AADA-DADEE5860A3C}" srcId="{72611F9C-550D-4A00-BB84-8C7A2883B5FA}" destId="{E49FC7FE-BC31-434F-8920-94873B2A3951}" srcOrd="0" destOrd="0" parTransId="{BE9CA50E-4E9E-4E55-AFE3-BD599DB29449}" sibTransId="{4551B1DF-569B-4992-96D8-0BE978464A62}"/>
    <dgm:cxn modelId="{B96D5337-D794-4D2E-A13C-F665359AD16B}" srcId="{72611F9C-550D-4A00-BB84-8C7A2883B5FA}" destId="{407E1D34-0391-4671-B6AE-A2EC4AB18920}" srcOrd="4" destOrd="0" parTransId="{CC14C936-951D-4DC0-A4D7-5B20D0681CD2}" sibTransId="{C3160934-33FD-4C05-AF31-53993DF461B2}"/>
    <dgm:cxn modelId="{25771B40-5909-45AE-99EB-D4FDFADC72CD}" type="presOf" srcId="{A9D35311-162F-4DFA-9BCC-B62937ACD5CF}" destId="{3B99CF95-827F-4A97-95A1-DBF538547BA5}" srcOrd="0" destOrd="0" presId="urn:microsoft.com/office/officeart/2018/2/layout/IconVerticalSolidList"/>
    <dgm:cxn modelId="{AC6FA85F-C3B2-4955-894E-0E7E40C37465}" type="presOf" srcId="{90D917BD-8391-4060-B866-B2BF5B2505A0}" destId="{BBCC1EE6-B979-4178-B15C-5A8A485CC35B}" srcOrd="0" destOrd="0" presId="urn:microsoft.com/office/officeart/2018/2/layout/IconVerticalSolidList"/>
    <dgm:cxn modelId="{996AF965-6D40-4DEF-ABA6-781E34821557}" type="presOf" srcId="{72611F9C-550D-4A00-BB84-8C7A2883B5FA}" destId="{A5B2EC1B-022F-494F-9433-3A4F1E585210}" srcOrd="0" destOrd="0" presId="urn:microsoft.com/office/officeart/2018/2/layout/IconVerticalSolidList"/>
    <dgm:cxn modelId="{947C726A-BC74-4DC0-9831-D794701BB67E}" srcId="{72611F9C-550D-4A00-BB84-8C7A2883B5FA}" destId="{A9D35311-162F-4DFA-9BCC-B62937ACD5CF}" srcOrd="1" destOrd="0" parTransId="{2BA8E147-9980-4010-81C2-5DDD17544EAE}" sibTransId="{0F6990FB-0416-4B6D-B7D4-801F8AE5271E}"/>
    <dgm:cxn modelId="{4E159C4C-9B24-4A18-A374-8B8BADC9EF83}" srcId="{72611F9C-550D-4A00-BB84-8C7A2883B5FA}" destId="{AC889861-5979-443A-873B-8691C276337E}" srcOrd="5" destOrd="0" parTransId="{C841E62A-4B43-4EDE-9289-688DECA9A8B6}" sibTransId="{AC912D64-50AD-4972-BA43-6F4759E8BA5A}"/>
    <dgm:cxn modelId="{E3F5DA51-C625-4C6C-AA1C-BBCCF0D82C5A}" type="presOf" srcId="{E49FC7FE-BC31-434F-8920-94873B2A3951}" destId="{2917C4C0-AA47-4FFA-B9E7-D3A9F1E143A7}" srcOrd="0" destOrd="0" presId="urn:microsoft.com/office/officeart/2018/2/layout/IconVerticalSolidList"/>
    <dgm:cxn modelId="{47C90C75-C617-48FA-9CA5-933873C6228C}" type="presOf" srcId="{C8E14A72-1F9A-4B91-A575-B8DA745013E3}" destId="{20A51F59-59AA-4D47-B78E-8127E144E90F}" srcOrd="0" destOrd="0" presId="urn:microsoft.com/office/officeart/2018/2/layout/IconVerticalSolidList"/>
    <dgm:cxn modelId="{B0DBC875-9B0E-42F8-AE67-8BAFC5585033}" srcId="{72611F9C-550D-4A00-BB84-8C7A2883B5FA}" destId="{C8E14A72-1F9A-4B91-A575-B8DA745013E3}" srcOrd="2" destOrd="0" parTransId="{0221A07A-4A34-4E4F-9C13-457172A9D004}" sibTransId="{D17971C7-FBA3-42A6-B79D-5AA39C5D9C0C}"/>
    <dgm:cxn modelId="{C0B725A4-D761-49A5-8095-FFB76BDD2EB0}" type="presOf" srcId="{407E1D34-0391-4671-B6AE-A2EC4AB18920}" destId="{4D46C484-6CD4-4D44-803B-05A5DE2F32ED}" srcOrd="0" destOrd="0" presId="urn:microsoft.com/office/officeart/2018/2/layout/IconVerticalSolidList"/>
    <dgm:cxn modelId="{C29832B3-C491-4233-825C-459A9D0EFF6A}" type="presOf" srcId="{AC889861-5979-443A-873B-8691C276337E}" destId="{95EB14DE-6812-4AAE-A40B-7422C9FBB3A2}" srcOrd="0" destOrd="0" presId="urn:microsoft.com/office/officeart/2018/2/layout/IconVerticalSolidList"/>
    <dgm:cxn modelId="{9F04E5EC-292A-4072-BABB-211EBCED1DD6}" srcId="{72611F9C-550D-4A00-BB84-8C7A2883B5FA}" destId="{90D917BD-8391-4060-B866-B2BF5B2505A0}" srcOrd="3" destOrd="0" parTransId="{5FE35477-E52E-4330-BAE7-4AA547DD3A65}" sibTransId="{7CA6A162-5341-4B9A-A3EE-708AE87185E4}"/>
    <dgm:cxn modelId="{986D4493-CB5F-41CC-86FE-54D140572486}" type="presParOf" srcId="{A5B2EC1B-022F-494F-9433-3A4F1E585210}" destId="{0E4000AC-4FB0-4D06-A23C-033F4B446F43}" srcOrd="0" destOrd="0" presId="urn:microsoft.com/office/officeart/2018/2/layout/IconVerticalSolidList"/>
    <dgm:cxn modelId="{A127F0B1-2124-42B5-893F-369CBD8E0F6E}" type="presParOf" srcId="{0E4000AC-4FB0-4D06-A23C-033F4B446F43}" destId="{D7C3CA31-2641-43BC-B2DB-F9E9BD26FF80}" srcOrd="0" destOrd="0" presId="urn:microsoft.com/office/officeart/2018/2/layout/IconVerticalSolidList"/>
    <dgm:cxn modelId="{91D44D57-454B-44C4-8175-581E15DC8A3D}" type="presParOf" srcId="{0E4000AC-4FB0-4D06-A23C-033F4B446F43}" destId="{1FB44C1E-694F-4AF3-96D0-3F92AF62D531}" srcOrd="1" destOrd="0" presId="urn:microsoft.com/office/officeart/2018/2/layout/IconVerticalSolidList"/>
    <dgm:cxn modelId="{A5187CB3-E3FF-455B-9161-2B5B57BA2CEA}" type="presParOf" srcId="{0E4000AC-4FB0-4D06-A23C-033F4B446F43}" destId="{7C6393F0-73F4-4764-88EF-326740F3DD4E}" srcOrd="2" destOrd="0" presId="urn:microsoft.com/office/officeart/2018/2/layout/IconVerticalSolidList"/>
    <dgm:cxn modelId="{C72760CF-F532-48BC-8AFF-5AA612B9C256}" type="presParOf" srcId="{0E4000AC-4FB0-4D06-A23C-033F4B446F43}" destId="{2917C4C0-AA47-4FFA-B9E7-D3A9F1E143A7}" srcOrd="3" destOrd="0" presId="urn:microsoft.com/office/officeart/2018/2/layout/IconVerticalSolidList"/>
    <dgm:cxn modelId="{76E99510-7503-48F8-8DC7-85A47180414B}" type="presParOf" srcId="{A5B2EC1B-022F-494F-9433-3A4F1E585210}" destId="{9B39FE13-6C07-4724-A628-54F08B0A934D}" srcOrd="1" destOrd="0" presId="urn:microsoft.com/office/officeart/2018/2/layout/IconVerticalSolidList"/>
    <dgm:cxn modelId="{C709073E-EA0F-4193-86E8-AAE83607DFD7}" type="presParOf" srcId="{A5B2EC1B-022F-494F-9433-3A4F1E585210}" destId="{BFE0F6AA-4FBE-4B6C-816A-BDCA5457915E}" srcOrd="2" destOrd="0" presId="urn:microsoft.com/office/officeart/2018/2/layout/IconVerticalSolidList"/>
    <dgm:cxn modelId="{F28A3156-97E9-4393-A067-D06EF70B08C5}" type="presParOf" srcId="{BFE0F6AA-4FBE-4B6C-816A-BDCA5457915E}" destId="{D6A9B036-3F6B-4362-A2DB-7843DD3B020C}" srcOrd="0" destOrd="0" presId="urn:microsoft.com/office/officeart/2018/2/layout/IconVerticalSolidList"/>
    <dgm:cxn modelId="{7B83E5DC-4E20-4B25-9F03-9D2F137108DB}" type="presParOf" srcId="{BFE0F6AA-4FBE-4B6C-816A-BDCA5457915E}" destId="{E28E411C-FE39-47DD-93FF-19AFF515E650}" srcOrd="1" destOrd="0" presId="urn:microsoft.com/office/officeart/2018/2/layout/IconVerticalSolidList"/>
    <dgm:cxn modelId="{0DB9120D-E122-498F-893B-2DA6C55AEC0C}" type="presParOf" srcId="{BFE0F6AA-4FBE-4B6C-816A-BDCA5457915E}" destId="{8C6B6280-5C07-4734-8A8E-5F464525166C}" srcOrd="2" destOrd="0" presId="urn:microsoft.com/office/officeart/2018/2/layout/IconVerticalSolidList"/>
    <dgm:cxn modelId="{CF3F425B-BA1F-416C-9A49-793C582E1B01}" type="presParOf" srcId="{BFE0F6AA-4FBE-4B6C-816A-BDCA5457915E}" destId="{3B99CF95-827F-4A97-95A1-DBF538547BA5}" srcOrd="3" destOrd="0" presId="urn:microsoft.com/office/officeart/2018/2/layout/IconVerticalSolidList"/>
    <dgm:cxn modelId="{03C9836C-CDD6-4C0F-960D-7F62C9885194}" type="presParOf" srcId="{A5B2EC1B-022F-494F-9433-3A4F1E585210}" destId="{6F643CC7-7C5C-4B2A-A97C-DE5A4DB522CF}" srcOrd="3" destOrd="0" presId="urn:microsoft.com/office/officeart/2018/2/layout/IconVerticalSolidList"/>
    <dgm:cxn modelId="{D39D4484-FD19-4F3E-9E6D-B52A5E407D41}" type="presParOf" srcId="{A5B2EC1B-022F-494F-9433-3A4F1E585210}" destId="{F4B86F65-D893-4A10-AF81-3C04F10681B8}" srcOrd="4" destOrd="0" presId="urn:microsoft.com/office/officeart/2018/2/layout/IconVerticalSolidList"/>
    <dgm:cxn modelId="{BF4AB15A-79E7-4306-AA61-8EB2040D20A9}" type="presParOf" srcId="{F4B86F65-D893-4A10-AF81-3C04F10681B8}" destId="{68B8F71A-FC60-4122-BCF2-036330F245C6}" srcOrd="0" destOrd="0" presId="urn:microsoft.com/office/officeart/2018/2/layout/IconVerticalSolidList"/>
    <dgm:cxn modelId="{FD9BB552-6420-4CA1-91FD-2D4EF5105C30}" type="presParOf" srcId="{F4B86F65-D893-4A10-AF81-3C04F10681B8}" destId="{3D800646-029F-411D-8B17-7E8D5E2B75AE}" srcOrd="1" destOrd="0" presId="urn:microsoft.com/office/officeart/2018/2/layout/IconVerticalSolidList"/>
    <dgm:cxn modelId="{F8D9AA56-4ADB-4F55-A8BE-2A8D40094BA1}" type="presParOf" srcId="{F4B86F65-D893-4A10-AF81-3C04F10681B8}" destId="{7492E1ED-C397-438A-89E2-B49F97E5D3AF}" srcOrd="2" destOrd="0" presId="urn:microsoft.com/office/officeart/2018/2/layout/IconVerticalSolidList"/>
    <dgm:cxn modelId="{FA537753-F711-4E30-838A-E9DD8E54D652}" type="presParOf" srcId="{F4B86F65-D893-4A10-AF81-3C04F10681B8}" destId="{20A51F59-59AA-4D47-B78E-8127E144E90F}" srcOrd="3" destOrd="0" presId="urn:microsoft.com/office/officeart/2018/2/layout/IconVerticalSolidList"/>
    <dgm:cxn modelId="{67728DBA-7144-45A2-A47F-CB8653DA50A2}" type="presParOf" srcId="{A5B2EC1B-022F-494F-9433-3A4F1E585210}" destId="{CC6B7153-3EF8-45ED-B55D-39CC42CA9DD2}" srcOrd="5" destOrd="0" presId="urn:microsoft.com/office/officeart/2018/2/layout/IconVerticalSolidList"/>
    <dgm:cxn modelId="{CDE8F619-6C10-4109-8AF1-7795CDAD9F08}" type="presParOf" srcId="{A5B2EC1B-022F-494F-9433-3A4F1E585210}" destId="{481260FC-DC21-4AE1-9A59-17258BFAA0A4}" srcOrd="6" destOrd="0" presId="urn:microsoft.com/office/officeart/2018/2/layout/IconVerticalSolidList"/>
    <dgm:cxn modelId="{C14CBC19-C180-4FE8-8E2E-9A616538DF42}" type="presParOf" srcId="{481260FC-DC21-4AE1-9A59-17258BFAA0A4}" destId="{37346C89-06C9-4354-8777-AC4FC29A0059}" srcOrd="0" destOrd="0" presId="urn:microsoft.com/office/officeart/2018/2/layout/IconVerticalSolidList"/>
    <dgm:cxn modelId="{0D1F214F-261B-4355-9F3B-D30E6C98947A}" type="presParOf" srcId="{481260FC-DC21-4AE1-9A59-17258BFAA0A4}" destId="{3A90B997-AB12-4536-AC0F-2F3B5358AF39}" srcOrd="1" destOrd="0" presId="urn:microsoft.com/office/officeart/2018/2/layout/IconVerticalSolidList"/>
    <dgm:cxn modelId="{F8A380AC-5F4D-404D-8C8E-6ED723CAAE08}" type="presParOf" srcId="{481260FC-DC21-4AE1-9A59-17258BFAA0A4}" destId="{06CDA180-B556-484F-8C31-9D328C60C6F6}" srcOrd="2" destOrd="0" presId="urn:microsoft.com/office/officeart/2018/2/layout/IconVerticalSolidList"/>
    <dgm:cxn modelId="{A9D34734-0B6E-485C-A5F9-0117CAC699F1}" type="presParOf" srcId="{481260FC-DC21-4AE1-9A59-17258BFAA0A4}" destId="{BBCC1EE6-B979-4178-B15C-5A8A485CC35B}" srcOrd="3" destOrd="0" presId="urn:microsoft.com/office/officeart/2018/2/layout/IconVerticalSolidList"/>
    <dgm:cxn modelId="{6FA24B6B-CDC0-46E0-BFBF-AE7F175A355B}" type="presParOf" srcId="{A5B2EC1B-022F-494F-9433-3A4F1E585210}" destId="{A0D2AF2E-82C6-49E8-B4E3-226AA749B362}" srcOrd="7" destOrd="0" presId="urn:microsoft.com/office/officeart/2018/2/layout/IconVerticalSolidList"/>
    <dgm:cxn modelId="{668F0041-ABBD-4708-83BB-AE1F117FE2CF}" type="presParOf" srcId="{A5B2EC1B-022F-494F-9433-3A4F1E585210}" destId="{2162C3F4-6177-4C01-9E79-24CBD63FE781}" srcOrd="8" destOrd="0" presId="urn:microsoft.com/office/officeart/2018/2/layout/IconVerticalSolidList"/>
    <dgm:cxn modelId="{BA8AEF2A-436D-4FC3-86C7-231DC0D838AE}" type="presParOf" srcId="{2162C3F4-6177-4C01-9E79-24CBD63FE781}" destId="{CD5889BB-CE00-489C-953C-F64C51EC3B07}" srcOrd="0" destOrd="0" presId="urn:microsoft.com/office/officeart/2018/2/layout/IconVerticalSolidList"/>
    <dgm:cxn modelId="{77C39DB8-CCAF-463A-B63A-A5702397F0AC}" type="presParOf" srcId="{2162C3F4-6177-4C01-9E79-24CBD63FE781}" destId="{E63E3E62-2F19-420D-BD59-9EE5266DE8BB}" srcOrd="1" destOrd="0" presId="urn:microsoft.com/office/officeart/2018/2/layout/IconVerticalSolidList"/>
    <dgm:cxn modelId="{05968BEC-652D-419A-B33A-5742DAE7E0C4}" type="presParOf" srcId="{2162C3F4-6177-4C01-9E79-24CBD63FE781}" destId="{E1EAB7E5-791C-42A6-A047-363DD6DC4633}" srcOrd="2" destOrd="0" presId="urn:microsoft.com/office/officeart/2018/2/layout/IconVerticalSolidList"/>
    <dgm:cxn modelId="{BDDFE297-8561-46A3-811A-59F05B837E2D}" type="presParOf" srcId="{2162C3F4-6177-4C01-9E79-24CBD63FE781}" destId="{4D46C484-6CD4-4D44-803B-05A5DE2F32ED}" srcOrd="3" destOrd="0" presId="urn:microsoft.com/office/officeart/2018/2/layout/IconVerticalSolidList"/>
    <dgm:cxn modelId="{F7E70DD3-D4BB-4DCB-8E9F-2B82EF814CCB}" type="presParOf" srcId="{A5B2EC1B-022F-494F-9433-3A4F1E585210}" destId="{40C813D5-A9FA-47DD-BBA6-7E68BBFF03DA}" srcOrd="9" destOrd="0" presId="urn:microsoft.com/office/officeart/2018/2/layout/IconVerticalSolidList"/>
    <dgm:cxn modelId="{57DCD12B-8D8C-4D14-BEE7-F99FA56818C5}" type="presParOf" srcId="{A5B2EC1B-022F-494F-9433-3A4F1E585210}" destId="{3D73DDCE-27AC-49A8-9B5C-5AA6F8AA4DB2}" srcOrd="10" destOrd="0" presId="urn:microsoft.com/office/officeart/2018/2/layout/IconVerticalSolidList"/>
    <dgm:cxn modelId="{07DF0F4C-A2DD-4DFE-A246-0AD2AC4E3E68}" type="presParOf" srcId="{3D73DDCE-27AC-49A8-9B5C-5AA6F8AA4DB2}" destId="{1897C903-41A2-4932-B8A3-57B82491A99C}" srcOrd="0" destOrd="0" presId="urn:microsoft.com/office/officeart/2018/2/layout/IconVerticalSolidList"/>
    <dgm:cxn modelId="{C3220932-AB82-42D7-BE53-EE7BF4B02623}" type="presParOf" srcId="{3D73DDCE-27AC-49A8-9B5C-5AA6F8AA4DB2}" destId="{1761CF41-833F-4A89-BBF7-40E4C48F1693}" srcOrd="1" destOrd="0" presId="urn:microsoft.com/office/officeart/2018/2/layout/IconVerticalSolidList"/>
    <dgm:cxn modelId="{5600F61D-7E48-460C-B1F8-349BA2630205}" type="presParOf" srcId="{3D73DDCE-27AC-49A8-9B5C-5AA6F8AA4DB2}" destId="{A4754020-F28C-4FB5-B7C8-9C47E1C28830}" srcOrd="2" destOrd="0" presId="urn:microsoft.com/office/officeart/2018/2/layout/IconVerticalSolidList"/>
    <dgm:cxn modelId="{6E3C0C31-50C2-4131-A9BC-EFF575691FD7}" type="presParOf" srcId="{3D73DDCE-27AC-49A8-9B5C-5AA6F8AA4DB2}" destId="{95EB14DE-6812-4AAE-A40B-7422C9FBB3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E2D528-DDFD-444A-9625-47297C27B08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0B7548F-C7E0-412C-AB00-58F5420C64C5}">
      <dgm:prSet/>
      <dgm:spPr/>
      <dgm:t>
        <a:bodyPr/>
        <a:lstStyle/>
        <a:p>
          <a:r>
            <a:rPr lang="en-US" b="1" i="1"/>
            <a:t>Important notice to candidates in districts that encompass more than one county.  </a:t>
          </a:r>
          <a:r>
            <a:rPr lang="en-US"/>
            <a:t>Procedures, requirements, fees, formats and public examination periods for candidates’ statements may vary between counties.  It is the candidate’s responsibility to contact each county (in which he or she wishes to have a statement printed) within the district to obtain the appropriate information from each county. Failure to do so may jeopardize the printing of the candidate’s statement. Candidates’ statements shall be filed in each county by the candidate.</a:t>
          </a:r>
        </a:p>
      </dgm:t>
    </dgm:pt>
    <dgm:pt modelId="{E5FFF1A2-96EC-4D75-85A4-16E63823797B}" type="parTrans" cxnId="{68DBBA79-9C6F-4FDF-9D2E-81E3FC70A53E}">
      <dgm:prSet/>
      <dgm:spPr/>
      <dgm:t>
        <a:bodyPr/>
        <a:lstStyle/>
        <a:p>
          <a:endParaRPr lang="en-US"/>
        </a:p>
      </dgm:t>
    </dgm:pt>
    <dgm:pt modelId="{9D458872-6F84-4E6D-8C25-F442618F1D82}" type="sibTrans" cxnId="{68DBBA79-9C6F-4FDF-9D2E-81E3FC70A53E}">
      <dgm:prSet/>
      <dgm:spPr/>
      <dgm:t>
        <a:bodyPr/>
        <a:lstStyle/>
        <a:p>
          <a:endParaRPr lang="en-US"/>
        </a:p>
      </dgm:t>
    </dgm:pt>
    <dgm:pt modelId="{E97D85F8-721C-42C9-AA24-96BC506AA58A}">
      <dgm:prSet/>
      <dgm:spPr/>
      <dgm:t>
        <a:bodyPr/>
        <a:lstStyle/>
        <a:p>
          <a:r>
            <a:rPr lang="en-US" b="1" i="1" dirty="0"/>
            <a:t>It is strongly recommended that you file the statement personally.</a:t>
          </a:r>
          <a:r>
            <a:rPr lang="en-US" i="1" dirty="0"/>
            <a:t>  </a:t>
          </a:r>
          <a:r>
            <a:rPr lang="en-US" dirty="0"/>
            <a:t>If the statement is filed by someone other than the candidate, that person should have the authority to make corrections or deletions to the statement in case there are errors or there are too many words.  Statements received by mail prior to the deadline will be filed if they meet the statutory requirements and county policies regarding candidates’ statements.  Statements may not be changed after filing.</a:t>
          </a:r>
        </a:p>
      </dgm:t>
    </dgm:pt>
    <dgm:pt modelId="{9E13D311-2EEF-44FA-81F0-DBA7CA2F96BB}" type="parTrans" cxnId="{A8946EBA-B5A0-49EE-AF3F-5923EF5CF710}">
      <dgm:prSet/>
      <dgm:spPr/>
      <dgm:t>
        <a:bodyPr/>
        <a:lstStyle/>
        <a:p>
          <a:endParaRPr lang="en-US"/>
        </a:p>
      </dgm:t>
    </dgm:pt>
    <dgm:pt modelId="{54901D2B-E7F3-441F-94A4-45338E14DDD8}" type="sibTrans" cxnId="{A8946EBA-B5A0-49EE-AF3F-5923EF5CF710}">
      <dgm:prSet/>
      <dgm:spPr/>
      <dgm:t>
        <a:bodyPr/>
        <a:lstStyle/>
        <a:p>
          <a:endParaRPr lang="en-US"/>
        </a:p>
      </dgm:t>
    </dgm:pt>
    <dgm:pt modelId="{ABE42437-0222-4C3E-8030-BBAFF82F3234}" type="pres">
      <dgm:prSet presAssocID="{73E2D528-DDFD-444A-9625-47297C27B083}" presName="linear" presStyleCnt="0">
        <dgm:presLayoutVars>
          <dgm:animLvl val="lvl"/>
          <dgm:resizeHandles val="exact"/>
        </dgm:presLayoutVars>
      </dgm:prSet>
      <dgm:spPr/>
    </dgm:pt>
    <dgm:pt modelId="{EC235F68-A44B-42F9-9D96-6B2A501AC7A7}" type="pres">
      <dgm:prSet presAssocID="{10B7548F-C7E0-412C-AB00-58F5420C64C5}" presName="parentText" presStyleLbl="node1" presStyleIdx="0" presStyleCnt="2">
        <dgm:presLayoutVars>
          <dgm:chMax val="0"/>
          <dgm:bulletEnabled val="1"/>
        </dgm:presLayoutVars>
      </dgm:prSet>
      <dgm:spPr/>
    </dgm:pt>
    <dgm:pt modelId="{11E011D5-3EEA-42A3-8ABA-9EE631A82B05}" type="pres">
      <dgm:prSet presAssocID="{9D458872-6F84-4E6D-8C25-F442618F1D82}" presName="spacer" presStyleCnt="0"/>
      <dgm:spPr/>
    </dgm:pt>
    <dgm:pt modelId="{7C1757DB-40F1-41FE-A0D4-445A3047DC30}" type="pres">
      <dgm:prSet presAssocID="{E97D85F8-721C-42C9-AA24-96BC506AA58A}" presName="parentText" presStyleLbl="node1" presStyleIdx="1" presStyleCnt="2">
        <dgm:presLayoutVars>
          <dgm:chMax val="0"/>
          <dgm:bulletEnabled val="1"/>
        </dgm:presLayoutVars>
      </dgm:prSet>
      <dgm:spPr/>
    </dgm:pt>
  </dgm:ptLst>
  <dgm:cxnLst>
    <dgm:cxn modelId="{3D82E673-BBDD-407B-9FD5-6876BDBA0DF8}" type="presOf" srcId="{73E2D528-DDFD-444A-9625-47297C27B083}" destId="{ABE42437-0222-4C3E-8030-BBAFF82F3234}" srcOrd="0" destOrd="0" presId="urn:microsoft.com/office/officeart/2005/8/layout/vList2"/>
    <dgm:cxn modelId="{68DBBA79-9C6F-4FDF-9D2E-81E3FC70A53E}" srcId="{73E2D528-DDFD-444A-9625-47297C27B083}" destId="{10B7548F-C7E0-412C-AB00-58F5420C64C5}" srcOrd="0" destOrd="0" parTransId="{E5FFF1A2-96EC-4D75-85A4-16E63823797B}" sibTransId="{9D458872-6F84-4E6D-8C25-F442618F1D82}"/>
    <dgm:cxn modelId="{36B7AC9E-6025-459E-A741-5FE0DD95429A}" type="presOf" srcId="{E97D85F8-721C-42C9-AA24-96BC506AA58A}" destId="{7C1757DB-40F1-41FE-A0D4-445A3047DC30}" srcOrd="0" destOrd="0" presId="urn:microsoft.com/office/officeart/2005/8/layout/vList2"/>
    <dgm:cxn modelId="{EBF20EB7-AF5D-46AD-A316-FE5CF4207110}" type="presOf" srcId="{10B7548F-C7E0-412C-AB00-58F5420C64C5}" destId="{EC235F68-A44B-42F9-9D96-6B2A501AC7A7}" srcOrd="0" destOrd="0" presId="urn:microsoft.com/office/officeart/2005/8/layout/vList2"/>
    <dgm:cxn modelId="{A8946EBA-B5A0-49EE-AF3F-5923EF5CF710}" srcId="{73E2D528-DDFD-444A-9625-47297C27B083}" destId="{E97D85F8-721C-42C9-AA24-96BC506AA58A}" srcOrd="1" destOrd="0" parTransId="{9E13D311-2EEF-44FA-81F0-DBA7CA2F96BB}" sibTransId="{54901D2B-E7F3-441F-94A4-45338E14DDD8}"/>
    <dgm:cxn modelId="{B79CC861-636C-4406-BCBC-9F4430ADF120}" type="presParOf" srcId="{ABE42437-0222-4C3E-8030-BBAFF82F3234}" destId="{EC235F68-A44B-42F9-9D96-6B2A501AC7A7}" srcOrd="0" destOrd="0" presId="urn:microsoft.com/office/officeart/2005/8/layout/vList2"/>
    <dgm:cxn modelId="{1A4172EF-E18D-4563-938A-6E93FEC2FC98}" type="presParOf" srcId="{ABE42437-0222-4C3E-8030-BBAFF82F3234}" destId="{11E011D5-3EEA-42A3-8ABA-9EE631A82B05}" srcOrd="1" destOrd="0" presId="urn:microsoft.com/office/officeart/2005/8/layout/vList2"/>
    <dgm:cxn modelId="{0CAB1CB6-9330-4663-9071-65E783985BB0}" type="presParOf" srcId="{ABE42437-0222-4C3E-8030-BBAFF82F3234}" destId="{7C1757DB-40F1-41FE-A0D4-445A3047DC3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707880-F937-4273-B141-0DCDB8E1C874}"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2915B06-06D9-4E81-AF86-929B7D000D28}">
      <dgm:prSet/>
      <dgm:spPr/>
      <dgm:t>
        <a:bodyPr/>
        <a:lstStyle/>
        <a:p>
          <a:r>
            <a:rPr lang="en-US" dirty="0"/>
            <a:t>Candidates who want a statement to be printed in the County Voter Information Guide mailed to all registered voters must file their statement with the Scotts Valley City Clerk and pay the estimated cost of $571. Add an additional $150 for Spanish = $721. </a:t>
          </a:r>
        </a:p>
      </dgm:t>
    </dgm:pt>
    <dgm:pt modelId="{8C97D2C3-BC03-4376-8EAD-0DC89B960551}" type="parTrans" cxnId="{37304FE3-A45A-409F-94C3-F0230B2CCEE9}">
      <dgm:prSet/>
      <dgm:spPr/>
      <dgm:t>
        <a:bodyPr/>
        <a:lstStyle/>
        <a:p>
          <a:endParaRPr lang="en-US"/>
        </a:p>
      </dgm:t>
    </dgm:pt>
    <dgm:pt modelId="{25627B9B-609D-4F7C-9F3A-2C782A63CD76}" type="sibTrans" cxnId="{37304FE3-A45A-409F-94C3-F0230B2CCEE9}">
      <dgm:prSet/>
      <dgm:spPr/>
      <dgm:t>
        <a:bodyPr/>
        <a:lstStyle/>
        <a:p>
          <a:endParaRPr lang="en-US"/>
        </a:p>
      </dgm:t>
    </dgm:pt>
    <dgm:pt modelId="{EF11B8D7-138E-4A4F-BEB2-7200FB78E080}">
      <dgm:prSet/>
      <dgm:spPr/>
      <dgm:t>
        <a:bodyPr/>
        <a:lstStyle/>
        <a:p>
          <a:r>
            <a:rPr lang="en-US" dirty="0"/>
            <a:t>Candidates can also opt for online only on the county’s website for $320, $470 for English and Spanish.</a:t>
          </a:r>
        </a:p>
      </dgm:t>
    </dgm:pt>
    <dgm:pt modelId="{A51F9DBC-C060-4818-B053-D882792F9B79}" type="parTrans" cxnId="{283D6F87-4112-4D9E-B3C3-5F310A9B3BA9}">
      <dgm:prSet/>
      <dgm:spPr/>
      <dgm:t>
        <a:bodyPr/>
        <a:lstStyle/>
        <a:p>
          <a:endParaRPr lang="en-US"/>
        </a:p>
      </dgm:t>
    </dgm:pt>
    <dgm:pt modelId="{CBE2EB65-1205-4F8E-B3EE-185EAAF9D0E2}" type="sibTrans" cxnId="{283D6F87-4112-4D9E-B3C3-5F310A9B3BA9}">
      <dgm:prSet/>
      <dgm:spPr/>
      <dgm:t>
        <a:bodyPr/>
        <a:lstStyle/>
        <a:p>
          <a:endParaRPr lang="en-US"/>
        </a:p>
      </dgm:t>
    </dgm:pt>
    <dgm:pt modelId="{A0AB7AB0-7061-4807-8DA8-B5A489A8C85F}" type="pres">
      <dgm:prSet presAssocID="{B5707880-F937-4273-B141-0DCDB8E1C874}" presName="outerComposite" presStyleCnt="0">
        <dgm:presLayoutVars>
          <dgm:chMax val="5"/>
          <dgm:dir/>
          <dgm:resizeHandles val="exact"/>
        </dgm:presLayoutVars>
      </dgm:prSet>
      <dgm:spPr/>
    </dgm:pt>
    <dgm:pt modelId="{A22B9036-59C8-4F4A-B7FE-483B12DA64EC}" type="pres">
      <dgm:prSet presAssocID="{B5707880-F937-4273-B141-0DCDB8E1C874}" presName="dummyMaxCanvas" presStyleCnt="0">
        <dgm:presLayoutVars/>
      </dgm:prSet>
      <dgm:spPr/>
    </dgm:pt>
    <dgm:pt modelId="{1CB0BC62-4CF3-4E09-B891-C0A68366CF94}" type="pres">
      <dgm:prSet presAssocID="{B5707880-F937-4273-B141-0DCDB8E1C874}" presName="TwoNodes_1" presStyleLbl="node1" presStyleIdx="0" presStyleCnt="2">
        <dgm:presLayoutVars>
          <dgm:bulletEnabled val="1"/>
        </dgm:presLayoutVars>
      </dgm:prSet>
      <dgm:spPr/>
    </dgm:pt>
    <dgm:pt modelId="{1BB9F1AE-017D-4D4F-ADEE-603FB5769344}" type="pres">
      <dgm:prSet presAssocID="{B5707880-F937-4273-B141-0DCDB8E1C874}" presName="TwoNodes_2" presStyleLbl="node1" presStyleIdx="1" presStyleCnt="2">
        <dgm:presLayoutVars>
          <dgm:bulletEnabled val="1"/>
        </dgm:presLayoutVars>
      </dgm:prSet>
      <dgm:spPr/>
    </dgm:pt>
    <dgm:pt modelId="{B708075A-FB63-43EB-B17A-FEF20A9D598F}" type="pres">
      <dgm:prSet presAssocID="{B5707880-F937-4273-B141-0DCDB8E1C874}" presName="TwoConn_1-2" presStyleLbl="fgAccFollowNode1" presStyleIdx="0" presStyleCnt="1">
        <dgm:presLayoutVars>
          <dgm:bulletEnabled val="1"/>
        </dgm:presLayoutVars>
      </dgm:prSet>
      <dgm:spPr/>
    </dgm:pt>
    <dgm:pt modelId="{F7C1294F-35DA-4A8E-8BA3-4CDAD1BAC5EC}" type="pres">
      <dgm:prSet presAssocID="{B5707880-F937-4273-B141-0DCDB8E1C874}" presName="TwoNodes_1_text" presStyleLbl="node1" presStyleIdx="1" presStyleCnt="2">
        <dgm:presLayoutVars>
          <dgm:bulletEnabled val="1"/>
        </dgm:presLayoutVars>
      </dgm:prSet>
      <dgm:spPr/>
    </dgm:pt>
    <dgm:pt modelId="{A16BE1C1-46DB-4167-AE30-D6554EDE67DA}" type="pres">
      <dgm:prSet presAssocID="{B5707880-F937-4273-B141-0DCDB8E1C874}" presName="TwoNodes_2_text" presStyleLbl="node1" presStyleIdx="1" presStyleCnt="2">
        <dgm:presLayoutVars>
          <dgm:bulletEnabled val="1"/>
        </dgm:presLayoutVars>
      </dgm:prSet>
      <dgm:spPr/>
    </dgm:pt>
  </dgm:ptLst>
  <dgm:cxnLst>
    <dgm:cxn modelId="{EF0A2207-01A1-48C8-9004-EA8B5218C0BB}" type="presOf" srcId="{25627B9B-609D-4F7C-9F3A-2C782A63CD76}" destId="{B708075A-FB63-43EB-B17A-FEF20A9D598F}" srcOrd="0" destOrd="0" presId="urn:microsoft.com/office/officeart/2005/8/layout/vProcess5"/>
    <dgm:cxn modelId="{5114ED34-9467-456E-8FD9-387764D48273}" type="presOf" srcId="{EF11B8D7-138E-4A4F-BEB2-7200FB78E080}" destId="{1BB9F1AE-017D-4D4F-ADEE-603FB5769344}" srcOrd="0" destOrd="0" presId="urn:microsoft.com/office/officeart/2005/8/layout/vProcess5"/>
    <dgm:cxn modelId="{2FE69D48-C9F4-4BD1-9B6C-84CC3C2C1864}" type="presOf" srcId="{F2915B06-06D9-4E81-AF86-929B7D000D28}" destId="{F7C1294F-35DA-4A8E-8BA3-4CDAD1BAC5EC}" srcOrd="1" destOrd="0" presId="urn:microsoft.com/office/officeart/2005/8/layout/vProcess5"/>
    <dgm:cxn modelId="{283D6F87-4112-4D9E-B3C3-5F310A9B3BA9}" srcId="{B5707880-F937-4273-B141-0DCDB8E1C874}" destId="{EF11B8D7-138E-4A4F-BEB2-7200FB78E080}" srcOrd="1" destOrd="0" parTransId="{A51F9DBC-C060-4818-B053-D882792F9B79}" sibTransId="{CBE2EB65-1205-4F8E-B3EE-185EAAF9D0E2}"/>
    <dgm:cxn modelId="{795A6F90-1700-4AC6-AC6A-67781643498F}" type="presOf" srcId="{B5707880-F937-4273-B141-0DCDB8E1C874}" destId="{A0AB7AB0-7061-4807-8DA8-B5A489A8C85F}" srcOrd="0" destOrd="0" presId="urn:microsoft.com/office/officeart/2005/8/layout/vProcess5"/>
    <dgm:cxn modelId="{C3F65ED4-E292-494F-BB99-6AA45AD8F1C9}" type="presOf" srcId="{EF11B8D7-138E-4A4F-BEB2-7200FB78E080}" destId="{A16BE1C1-46DB-4167-AE30-D6554EDE67DA}" srcOrd="1" destOrd="0" presId="urn:microsoft.com/office/officeart/2005/8/layout/vProcess5"/>
    <dgm:cxn modelId="{37304FE3-A45A-409F-94C3-F0230B2CCEE9}" srcId="{B5707880-F937-4273-B141-0DCDB8E1C874}" destId="{F2915B06-06D9-4E81-AF86-929B7D000D28}" srcOrd="0" destOrd="0" parTransId="{8C97D2C3-BC03-4376-8EAD-0DC89B960551}" sibTransId="{25627B9B-609D-4F7C-9F3A-2C782A63CD76}"/>
    <dgm:cxn modelId="{BB71ABF1-0B01-4908-8588-D5F9634A7A1B}" type="presOf" srcId="{F2915B06-06D9-4E81-AF86-929B7D000D28}" destId="{1CB0BC62-4CF3-4E09-B891-C0A68366CF94}" srcOrd="0" destOrd="0" presId="urn:microsoft.com/office/officeart/2005/8/layout/vProcess5"/>
    <dgm:cxn modelId="{94DEA078-A85F-45AD-8AC6-F7F5548686C9}" type="presParOf" srcId="{A0AB7AB0-7061-4807-8DA8-B5A489A8C85F}" destId="{A22B9036-59C8-4F4A-B7FE-483B12DA64EC}" srcOrd="0" destOrd="0" presId="urn:microsoft.com/office/officeart/2005/8/layout/vProcess5"/>
    <dgm:cxn modelId="{3C871E4B-5298-4BCD-8284-F3C90379A71D}" type="presParOf" srcId="{A0AB7AB0-7061-4807-8DA8-B5A489A8C85F}" destId="{1CB0BC62-4CF3-4E09-B891-C0A68366CF94}" srcOrd="1" destOrd="0" presId="urn:microsoft.com/office/officeart/2005/8/layout/vProcess5"/>
    <dgm:cxn modelId="{265EF389-B48A-4217-8623-630F66A50A24}" type="presParOf" srcId="{A0AB7AB0-7061-4807-8DA8-B5A489A8C85F}" destId="{1BB9F1AE-017D-4D4F-ADEE-603FB5769344}" srcOrd="2" destOrd="0" presId="urn:microsoft.com/office/officeart/2005/8/layout/vProcess5"/>
    <dgm:cxn modelId="{B4A0CD65-1022-4AF1-A7EA-EBF0161A9C3B}" type="presParOf" srcId="{A0AB7AB0-7061-4807-8DA8-B5A489A8C85F}" destId="{B708075A-FB63-43EB-B17A-FEF20A9D598F}" srcOrd="3" destOrd="0" presId="urn:microsoft.com/office/officeart/2005/8/layout/vProcess5"/>
    <dgm:cxn modelId="{C7305E8D-F5E9-4C86-84A9-5DFF0B2CA51A}" type="presParOf" srcId="{A0AB7AB0-7061-4807-8DA8-B5A489A8C85F}" destId="{F7C1294F-35DA-4A8E-8BA3-4CDAD1BAC5EC}" srcOrd="4" destOrd="0" presId="urn:microsoft.com/office/officeart/2005/8/layout/vProcess5"/>
    <dgm:cxn modelId="{F2AFAB1E-6369-4293-9EEE-27813EB3C773}" type="presParOf" srcId="{A0AB7AB0-7061-4807-8DA8-B5A489A8C85F}" destId="{A16BE1C1-46DB-4167-AE30-D6554EDE67D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B01D9A-71A7-44C0-B56A-2185EA5523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9FBA3B8-D9EA-442D-8489-8633E0D23088}">
      <dgm:prSet/>
      <dgm:spPr/>
      <dgm:t>
        <a:bodyPr/>
        <a:lstStyle/>
        <a:p>
          <a:r>
            <a:rPr lang="en-US" dirty="0"/>
            <a:t>Deadline is October 19 – may be changed due to COVID.</a:t>
          </a:r>
        </a:p>
      </dgm:t>
    </dgm:pt>
    <dgm:pt modelId="{50B86A97-0062-400D-A760-8ED6950BC34B}" type="parTrans" cxnId="{DA8FD587-C958-40FE-A60B-F5FCA36E1CAE}">
      <dgm:prSet/>
      <dgm:spPr/>
      <dgm:t>
        <a:bodyPr/>
        <a:lstStyle/>
        <a:p>
          <a:endParaRPr lang="en-US"/>
        </a:p>
      </dgm:t>
    </dgm:pt>
    <dgm:pt modelId="{29791FEC-2B17-4801-B40E-FD9C8E33ED26}" type="sibTrans" cxnId="{DA8FD587-C958-40FE-A60B-F5FCA36E1CAE}">
      <dgm:prSet/>
      <dgm:spPr/>
      <dgm:t>
        <a:bodyPr/>
        <a:lstStyle/>
        <a:p>
          <a:endParaRPr lang="en-US"/>
        </a:p>
      </dgm:t>
    </dgm:pt>
    <dgm:pt modelId="{A44FE52F-0D65-48B1-A733-BBDDC9690A05}">
      <dgm:prSet/>
      <dgm:spPr/>
      <dgm:t>
        <a:bodyPr/>
        <a:lstStyle/>
        <a:p>
          <a:r>
            <a:rPr lang="en-US" dirty="0"/>
            <a:t>Voters can register to vote online at </a:t>
          </a:r>
          <a:r>
            <a:rPr lang="en-US" dirty="0">
              <a:hlinkClick xmlns:r="http://schemas.openxmlformats.org/officeDocument/2006/relationships" r:id="rId1"/>
            </a:rPr>
            <a:t>www.registertovote.ca.gov</a:t>
          </a:r>
          <a:r>
            <a:rPr lang="en-US" dirty="0"/>
            <a:t>.</a:t>
          </a:r>
        </a:p>
      </dgm:t>
    </dgm:pt>
    <dgm:pt modelId="{1C014436-7253-4432-ADD5-FFB14B5E2361}" type="parTrans" cxnId="{B63FA312-7218-473A-94C8-CD633979342B}">
      <dgm:prSet/>
      <dgm:spPr/>
      <dgm:t>
        <a:bodyPr/>
        <a:lstStyle/>
        <a:p>
          <a:endParaRPr lang="en-US"/>
        </a:p>
      </dgm:t>
    </dgm:pt>
    <dgm:pt modelId="{F6EFE2C4-2BB8-4C82-98F2-82F853202FA0}" type="sibTrans" cxnId="{B63FA312-7218-473A-94C8-CD633979342B}">
      <dgm:prSet/>
      <dgm:spPr/>
      <dgm:t>
        <a:bodyPr/>
        <a:lstStyle/>
        <a:p>
          <a:endParaRPr lang="en-US"/>
        </a:p>
      </dgm:t>
    </dgm:pt>
    <dgm:pt modelId="{C6789755-2955-451D-801C-988629592CDC}">
      <dgm:prSet/>
      <dgm:spPr/>
      <dgm:t>
        <a:bodyPr/>
        <a:lstStyle/>
        <a:p>
          <a:r>
            <a:rPr lang="en-US"/>
            <a:t>Cards are available at post offices, city halls, DMV, or we can mail them to a voter. </a:t>
          </a:r>
        </a:p>
      </dgm:t>
    </dgm:pt>
    <dgm:pt modelId="{E1CD72FD-9C55-4766-B38A-806872F535E2}" type="parTrans" cxnId="{2F4DEB22-1028-46F8-B102-E3EDF6794649}">
      <dgm:prSet/>
      <dgm:spPr/>
      <dgm:t>
        <a:bodyPr/>
        <a:lstStyle/>
        <a:p>
          <a:endParaRPr lang="en-US"/>
        </a:p>
      </dgm:t>
    </dgm:pt>
    <dgm:pt modelId="{B3FD202D-9F85-4D88-98AA-81A69928462E}" type="sibTrans" cxnId="{2F4DEB22-1028-46F8-B102-E3EDF6794649}">
      <dgm:prSet/>
      <dgm:spPr/>
      <dgm:t>
        <a:bodyPr/>
        <a:lstStyle/>
        <a:p>
          <a:endParaRPr lang="en-US"/>
        </a:p>
      </dgm:t>
    </dgm:pt>
    <dgm:pt modelId="{7E40E585-9645-463D-BF93-689784E358C7}">
      <dgm:prSet/>
      <dgm:spPr/>
      <dgm:t>
        <a:bodyPr/>
        <a:lstStyle/>
        <a:p>
          <a:r>
            <a:rPr lang="en-US"/>
            <a:t>Voter outreach limited due to COVID.</a:t>
          </a:r>
        </a:p>
      </dgm:t>
    </dgm:pt>
    <dgm:pt modelId="{ECD6B911-5337-4C80-94AF-26F88EEA33C7}" type="parTrans" cxnId="{57D2977B-1340-44F6-A4D8-EBA093AB2AB3}">
      <dgm:prSet/>
      <dgm:spPr/>
      <dgm:t>
        <a:bodyPr/>
        <a:lstStyle/>
        <a:p>
          <a:endParaRPr lang="en-US"/>
        </a:p>
      </dgm:t>
    </dgm:pt>
    <dgm:pt modelId="{437D763D-0404-473B-AE4F-6A71E470A8E4}" type="sibTrans" cxnId="{57D2977B-1340-44F6-A4D8-EBA093AB2AB3}">
      <dgm:prSet/>
      <dgm:spPr/>
      <dgm:t>
        <a:bodyPr/>
        <a:lstStyle/>
        <a:p>
          <a:endParaRPr lang="en-US"/>
        </a:p>
      </dgm:t>
    </dgm:pt>
    <dgm:pt modelId="{27506251-6F4E-4E8F-A378-918914D23FC7}">
      <dgm:prSet/>
      <dgm:spPr/>
      <dgm:t>
        <a:bodyPr/>
        <a:lstStyle/>
        <a:p>
          <a:r>
            <a:rPr lang="en-US"/>
            <a:t>If a voter does not sign up in time, California now has Same Day Voter Registration where voters can register and vote up to and including Election Day.</a:t>
          </a:r>
        </a:p>
      </dgm:t>
    </dgm:pt>
    <dgm:pt modelId="{4901069E-9D9F-4EDB-91A3-0010E9C0AE06}" type="parTrans" cxnId="{E678974A-970B-4599-B9A5-795A31D00773}">
      <dgm:prSet/>
      <dgm:spPr/>
      <dgm:t>
        <a:bodyPr/>
        <a:lstStyle/>
        <a:p>
          <a:endParaRPr lang="en-US"/>
        </a:p>
      </dgm:t>
    </dgm:pt>
    <dgm:pt modelId="{B4A821E9-630C-4D2B-BBD4-6FD94E04C269}" type="sibTrans" cxnId="{E678974A-970B-4599-B9A5-795A31D00773}">
      <dgm:prSet/>
      <dgm:spPr/>
      <dgm:t>
        <a:bodyPr/>
        <a:lstStyle/>
        <a:p>
          <a:endParaRPr lang="en-US"/>
        </a:p>
      </dgm:t>
    </dgm:pt>
    <dgm:pt modelId="{D573B8DB-0035-4462-8764-7118320A1EEC}">
      <dgm:prSet/>
      <dgm:spPr/>
      <dgm:t>
        <a:bodyPr/>
        <a:lstStyle/>
        <a:p>
          <a:r>
            <a:rPr lang="en-US"/>
            <a:t>Provisional voting will continue to be used in the event a voter’s eligibility cannot be determined at the time they show up to vote. </a:t>
          </a:r>
        </a:p>
      </dgm:t>
    </dgm:pt>
    <dgm:pt modelId="{D31D48AE-F2BB-499C-9E85-5B96C028086A}" type="parTrans" cxnId="{23211197-2B16-4606-BED7-C362A7CD6748}">
      <dgm:prSet/>
      <dgm:spPr/>
      <dgm:t>
        <a:bodyPr/>
        <a:lstStyle/>
        <a:p>
          <a:endParaRPr lang="en-US"/>
        </a:p>
      </dgm:t>
    </dgm:pt>
    <dgm:pt modelId="{B904DCAD-E6A4-4032-B67F-92FE704719C8}" type="sibTrans" cxnId="{23211197-2B16-4606-BED7-C362A7CD6748}">
      <dgm:prSet/>
      <dgm:spPr/>
      <dgm:t>
        <a:bodyPr/>
        <a:lstStyle/>
        <a:p>
          <a:endParaRPr lang="en-US"/>
        </a:p>
      </dgm:t>
    </dgm:pt>
    <dgm:pt modelId="{3FA7A268-C67B-410D-AD6E-4A71D07BE33F}" type="pres">
      <dgm:prSet presAssocID="{E9B01D9A-71A7-44C0-B56A-2185EA5523CE}" presName="linear" presStyleCnt="0">
        <dgm:presLayoutVars>
          <dgm:animLvl val="lvl"/>
          <dgm:resizeHandles val="exact"/>
        </dgm:presLayoutVars>
      </dgm:prSet>
      <dgm:spPr/>
    </dgm:pt>
    <dgm:pt modelId="{9A9F2A90-C5C4-4E85-843A-CC867F5614F4}" type="pres">
      <dgm:prSet presAssocID="{49FBA3B8-D9EA-442D-8489-8633E0D23088}" presName="parentText" presStyleLbl="node1" presStyleIdx="0" presStyleCnt="6">
        <dgm:presLayoutVars>
          <dgm:chMax val="0"/>
          <dgm:bulletEnabled val="1"/>
        </dgm:presLayoutVars>
      </dgm:prSet>
      <dgm:spPr/>
    </dgm:pt>
    <dgm:pt modelId="{17EA0A5A-2F56-4A54-B720-336FA60CCFDF}" type="pres">
      <dgm:prSet presAssocID="{29791FEC-2B17-4801-B40E-FD9C8E33ED26}" presName="spacer" presStyleCnt="0"/>
      <dgm:spPr/>
    </dgm:pt>
    <dgm:pt modelId="{48302F95-273A-4F2D-B803-4621485764BC}" type="pres">
      <dgm:prSet presAssocID="{A44FE52F-0D65-48B1-A733-BBDDC9690A05}" presName="parentText" presStyleLbl="node1" presStyleIdx="1" presStyleCnt="6">
        <dgm:presLayoutVars>
          <dgm:chMax val="0"/>
          <dgm:bulletEnabled val="1"/>
        </dgm:presLayoutVars>
      </dgm:prSet>
      <dgm:spPr/>
    </dgm:pt>
    <dgm:pt modelId="{DC93A57F-0210-4AF8-A11D-FCAAE5A50177}" type="pres">
      <dgm:prSet presAssocID="{F6EFE2C4-2BB8-4C82-98F2-82F853202FA0}" presName="spacer" presStyleCnt="0"/>
      <dgm:spPr/>
    </dgm:pt>
    <dgm:pt modelId="{D298171D-0990-4F1C-9C8C-937782FF85C0}" type="pres">
      <dgm:prSet presAssocID="{C6789755-2955-451D-801C-988629592CDC}" presName="parentText" presStyleLbl="node1" presStyleIdx="2" presStyleCnt="6">
        <dgm:presLayoutVars>
          <dgm:chMax val="0"/>
          <dgm:bulletEnabled val="1"/>
        </dgm:presLayoutVars>
      </dgm:prSet>
      <dgm:spPr/>
    </dgm:pt>
    <dgm:pt modelId="{37D2F42A-8DFA-4BA2-9465-F2BB6BE4ABE0}" type="pres">
      <dgm:prSet presAssocID="{B3FD202D-9F85-4D88-98AA-81A69928462E}" presName="spacer" presStyleCnt="0"/>
      <dgm:spPr/>
    </dgm:pt>
    <dgm:pt modelId="{F1D81451-CCF8-4A9E-8DB9-D759B7F59858}" type="pres">
      <dgm:prSet presAssocID="{7E40E585-9645-463D-BF93-689784E358C7}" presName="parentText" presStyleLbl="node1" presStyleIdx="3" presStyleCnt="6">
        <dgm:presLayoutVars>
          <dgm:chMax val="0"/>
          <dgm:bulletEnabled val="1"/>
        </dgm:presLayoutVars>
      </dgm:prSet>
      <dgm:spPr/>
    </dgm:pt>
    <dgm:pt modelId="{19AEB306-4D97-47C7-A7A1-D347A8DA7FC8}" type="pres">
      <dgm:prSet presAssocID="{437D763D-0404-473B-AE4F-6A71E470A8E4}" presName="spacer" presStyleCnt="0"/>
      <dgm:spPr/>
    </dgm:pt>
    <dgm:pt modelId="{2457EF8E-E80A-4EB4-A76C-66C4C43E0D97}" type="pres">
      <dgm:prSet presAssocID="{27506251-6F4E-4E8F-A378-918914D23FC7}" presName="parentText" presStyleLbl="node1" presStyleIdx="4" presStyleCnt="6">
        <dgm:presLayoutVars>
          <dgm:chMax val="0"/>
          <dgm:bulletEnabled val="1"/>
        </dgm:presLayoutVars>
      </dgm:prSet>
      <dgm:spPr/>
    </dgm:pt>
    <dgm:pt modelId="{F5111282-39BE-4199-AE8C-BBF754001799}" type="pres">
      <dgm:prSet presAssocID="{B4A821E9-630C-4D2B-BBD4-6FD94E04C269}" presName="spacer" presStyleCnt="0"/>
      <dgm:spPr/>
    </dgm:pt>
    <dgm:pt modelId="{F3594A4E-71A0-4682-B527-BAC302DBE1C8}" type="pres">
      <dgm:prSet presAssocID="{D573B8DB-0035-4462-8764-7118320A1EEC}" presName="parentText" presStyleLbl="node1" presStyleIdx="5" presStyleCnt="6">
        <dgm:presLayoutVars>
          <dgm:chMax val="0"/>
          <dgm:bulletEnabled val="1"/>
        </dgm:presLayoutVars>
      </dgm:prSet>
      <dgm:spPr/>
    </dgm:pt>
  </dgm:ptLst>
  <dgm:cxnLst>
    <dgm:cxn modelId="{B63FA312-7218-473A-94C8-CD633979342B}" srcId="{E9B01D9A-71A7-44C0-B56A-2185EA5523CE}" destId="{A44FE52F-0D65-48B1-A733-BBDDC9690A05}" srcOrd="1" destOrd="0" parTransId="{1C014436-7253-4432-ADD5-FFB14B5E2361}" sibTransId="{F6EFE2C4-2BB8-4C82-98F2-82F853202FA0}"/>
    <dgm:cxn modelId="{2F4DEB22-1028-46F8-B102-E3EDF6794649}" srcId="{E9B01D9A-71A7-44C0-B56A-2185EA5523CE}" destId="{C6789755-2955-451D-801C-988629592CDC}" srcOrd="2" destOrd="0" parTransId="{E1CD72FD-9C55-4766-B38A-806872F535E2}" sibTransId="{B3FD202D-9F85-4D88-98AA-81A69928462E}"/>
    <dgm:cxn modelId="{8D2E644A-AA23-45AD-8F32-1A71CB7EE3CA}" type="presOf" srcId="{7E40E585-9645-463D-BF93-689784E358C7}" destId="{F1D81451-CCF8-4A9E-8DB9-D759B7F59858}" srcOrd="0" destOrd="0" presId="urn:microsoft.com/office/officeart/2005/8/layout/vList2"/>
    <dgm:cxn modelId="{E678974A-970B-4599-B9A5-795A31D00773}" srcId="{E9B01D9A-71A7-44C0-B56A-2185EA5523CE}" destId="{27506251-6F4E-4E8F-A378-918914D23FC7}" srcOrd="4" destOrd="0" parTransId="{4901069E-9D9F-4EDB-91A3-0010E9C0AE06}" sibTransId="{B4A821E9-630C-4D2B-BBD4-6FD94E04C269}"/>
    <dgm:cxn modelId="{57D2977B-1340-44F6-A4D8-EBA093AB2AB3}" srcId="{E9B01D9A-71A7-44C0-B56A-2185EA5523CE}" destId="{7E40E585-9645-463D-BF93-689784E358C7}" srcOrd="3" destOrd="0" parTransId="{ECD6B911-5337-4C80-94AF-26F88EEA33C7}" sibTransId="{437D763D-0404-473B-AE4F-6A71E470A8E4}"/>
    <dgm:cxn modelId="{DA8FD587-C958-40FE-A60B-F5FCA36E1CAE}" srcId="{E9B01D9A-71A7-44C0-B56A-2185EA5523CE}" destId="{49FBA3B8-D9EA-442D-8489-8633E0D23088}" srcOrd="0" destOrd="0" parTransId="{50B86A97-0062-400D-A760-8ED6950BC34B}" sibTransId="{29791FEC-2B17-4801-B40E-FD9C8E33ED26}"/>
    <dgm:cxn modelId="{23211197-2B16-4606-BED7-C362A7CD6748}" srcId="{E9B01D9A-71A7-44C0-B56A-2185EA5523CE}" destId="{D573B8DB-0035-4462-8764-7118320A1EEC}" srcOrd="5" destOrd="0" parTransId="{D31D48AE-F2BB-499C-9E85-5B96C028086A}" sibTransId="{B904DCAD-E6A4-4032-B67F-92FE704719C8}"/>
    <dgm:cxn modelId="{8670BCB6-4802-48F1-87DA-7D948CA27531}" type="presOf" srcId="{27506251-6F4E-4E8F-A378-918914D23FC7}" destId="{2457EF8E-E80A-4EB4-A76C-66C4C43E0D97}" srcOrd="0" destOrd="0" presId="urn:microsoft.com/office/officeart/2005/8/layout/vList2"/>
    <dgm:cxn modelId="{3B8751B9-3B9B-438B-BEE2-855C039E08AB}" type="presOf" srcId="{E9B01D9A-71A7-44C0-B56A-2185EA5523CE}" destId="{3FA7A268-C67B-410D-AD6E-4A71D07BE33F}" srcOrd="0" destOrd="0" presId="urn:microsoft.com/office/officeart/2005/8/layout/vList2"/>
    <dgm:cxn modelId="{FFE785C1-0E37-4438-8DC1-2726A74436F1}" type="presOf" srcId="{D573B8DB-0035-4462-8764-7118320A1EEC}" destId="{F3594A4E-71A0-4682-B527-BAC302DBE1C8}" srcOrd="0" destOrd="0" presId="urn:microsoft.com/office/officeart/2005/8/layout/vList2"/>
    <dgm:cxn modelId="{D55D4CC3-7057-4B9B-B528-2BE7F728DE22}" type="presOf" srcId="{A44FE52F-0D65-48B1-A733-BBDDC9690A05}" destId="{48302F95-273A-4F2D-B803-4621485764BC}" srcOrd="0" destOrd="0" presId="urn:microsoft.com/office/officeart/2005/8/layout/vList2"/>
    <dgm:cxn modelId="{66F4D8EC-4103-426F-B412-C86D117CD23E}" type="presOf" srcId="{49FBA3B8-D9EA-442D-8489-8633E0D23088}" destId="{9A9F2A90-C5C4-4E85-843A-CC867F5614F4}" srcOrd="0" destOrd="0" presId="urn:microsoft.com/office/officeart/2005/8/layout/vList2"/>
    <dgm:cxn modelId="{516AEBFF-BE81-46BF-BB08-E3CAF1551382}" type="presOf" srcId="{C6789755-2955-451D-801C-988629592CDC}" destId="{D298171D-0990-4F1C-9C8C-937782FF85C0}" srcOrd="0" destOrd="0" presId="urn:microsoft.com/office/officeart/2005/8/layout/vList2"/>
    <dgm:cxn modelId="{9E921BA0-0ADD-44AE-B78A-65AEDEB10E17}" type="presParOf" srcId="{3FA7A268-C67B-410D-AD6E-4A71D07BE33F}" destId="{9A9F2A90-C5C4-4E85-843A-CC867F5614F4}" srcOrd="0" destOrd="0" presId="urn:microsoft.com/office/officeart/2005/8/layout/vList2"/>
    <dgm:cxn modelId="{FB498B75-56A3-4330-B364-0DC5DAA14C4C}" type="presParOf" srcId="{3FA7A268-C67B-410D-AD6E-4A71D07BE33F}" destId="{17EA0A5A-2F56-4A54-B720-336FA60CCFDF}" srcOrd="1" destOrd="0" presId="urn:microsoft.com/office/officeart/2005/8/layout/vList2"/>
    <dgm:cxn modelId="{FDCC08A2-1344-490D-9BBC-C12B13A09743}" type="presParOf" srcId="{3FA7A268-C67B-410D-AD6E-4A71D07BE33F}" destId="{48302F95-273A-4F2D-B803-4621485764BC}" srcOrd="2" destOrd="0" presId="urn:microsoft.com/office/officeart/2005/8/layout/vList2"/>
    <dgm:cxn modelId="{E99AD2F2-F378-4BAB-AB5B-9941BC196A6B}" type="presParOf" srcId="{3FA7A268-C67B-410D-AD6E-4A71D07BE33F}" destId="{DC93A57F-0210-4AF8-A11D-FCAAE5A50177}" srcOrd="3" destOrd="0" presId="urn:microsoft.com/office/officeart/2005/8/layout/vList2"/>
    <dgm:cxn modelId="{4EDB3E8F-B2FC-4BC4-9302-75BD13CBAD85}" type="presParOf" srcId="{3FA7A268-C67B-410D-AD6E-4A71D07BE33F}" destId="{D298171D-0990-4F1C-9C8C-937782FF85C0}" srcOrd="4" destOrd="0" presId="urn:microsoft.com/office/officeart/2005/8/layout/vList2"/>
    <dgm:cxn modelId="{F76A7E17-F0B4-444E-A052-C8866045FD35}" type="presParOf" srcId="{3FA7A268-C67B-410D-AD6E-4A71D07BE33F}" destId="{37D2F42A-8DFA-4BA2-9465-F2BB6BE4ABE0}" srcOrd="5" destOrd="0" presId="urn:microsoft.com/office/officeart/2005/8/layout/vList2"/>
    <dgm:cxn modelId="{7BFE4439-72EE-4A4C-8103-58CD3459941D}" type="presParOf" srcId="{3FA7A268-C67B-410D-AD6E-4A71D07BE33F}" destId="{F1D81451-CCF8-4A9E-8DB9-D759B7F59858}" srcOrd="6" destOrd="0" presId="urn:microsoft.com/office/officeart/2005/8/layout/vList2"/>
    <dgm:cxn modelId="{7EAE4D89-3F05-40AB-ADB9-35BCB8945BFF}" type="presParOf" srcId="{3FA7A268-C67B-410D-AD6E-4A71D07BE33F}" destId="{19AEB306-4D97-47C7-A7A1-D347A8DA7FC8}" srcOrd="7" destOrd="0" presId="urn:microsoft.com/office/officeart/2005/8/layout/vList2"/>
    <dgm:cxn modelId="{F783AEFE-BBA7-417F-BCE8-7932B26ED2BD}" type="presParOf" srcId="{3FA7A268-C67B-410D-AD6E-4A71D07BE33F}" destId="{2457EF8E-E80A-4EB4-A76C-66C4C43E0D97}" srcOrd="8" destOrd="0" presId="urn:microsoft.com/office/officeart/2005/8/layout/vList2"/>
    <dgm:cxn modelId="{E2C4CFA8-C1CC-409F-80A8-CF7B8430C919}" type="presParOf" srcId="{3FA7A268-C67B-410D-AD6E-4A71D07BE33F}" destId="{F5111282-39BE-4199-AE8C-BBF754001799}" srcOrd="9" destOrd="0" presId="urn:microsoft.com/office/officeart/2005/8/layout/vList2"/>
    <dgm:cxn modelId="{0743B0E0-3493-42A6-8225-6444F673F107}" type="presParOf" srcId="{3FA7A268-C67B-410D-AD6E-4A71D07BE33F}" destId="{F3594A4E-71A0-4682-B527-BAC302DBE1C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E1051-891C-4A9D-88BC-AA6FC2FAFEEF}">
      <dsp:nvSpPr>
        <dsp:cNvPr id="0" name=""/>
        <dsp:cNvSpPr/>
      </dsp:nvSpPr>
      <dsp:spPr>
        <a:xfrm>
          <a:off x="0" y="3938"/>
          <a:ext cx="7293610" cy="8389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3E005-EDB8-4B05-8580-CE0FF4C30F97}">
      <dsp:nvSpPr>
        <dsp:cNvPr id="0" name=""/>
        <dsp:cNvSpPr/>
      </dsp:nvSpPr>
      <dsp:spPr>
        <a:xfrm>
          <a:off x="253795" y="192712"/>
          <a:ext cx="461445" cy="461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98D7E3-0472-455F-98B2-4B63A044EE53}">
      <dsp:nvSpPr>
        <dsp:cNvPr id="0" name=""/>
        <dsp:cNvSpPr/>
      </dsp:nvSpPr>
      <dsp:spPr>
        <a:xfrm>
          <a:off x="969035" y="393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Fair Political Practices Commission: </a:t>
          </a:r>
          <a:r>
            <a:rPr lang="en-US" sz="1500" kern="1200"/>
            <a:t>Campaign reporting (Forms 501, 410, 460, 470, 497…); Conflict of Interest Form 700; investigates campaign violations</a:t>
          </a:r>
        </a:p>
      </dsp:txBody>
      <dsp:txXfrm>
        <a:off x="969035" y="3938"/>
        <a:ext cx="6324574" cy="838991"/>
      </dsp:txXfrm>
    </dsp:sp>
    <dsp:sp modelId="{8001EE86-4E45-4CAD-ADD1-E5EDE77D5C4A}">
      <dsp:nvSpPr>
        <dsp:cNvPr id="0" name=""/>
        <dsp:cNvSpPr/>
      </dsp:nvSpPr>
      <dsp:spPr>
        <a:xfrm>
          <a:off x="0" y="1052678"/>
          <a:ext cx="7293610" cy="8389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8FD851-6D2E-4D1C-98AE-AA0808542849}">
      <dsp:nvSpPr>
        <dsp:cNvPr id="0" name=""/>
        <dsp:cNvSpPr/>
      </dsp:nvSpPr>
      <dsp:spPr>
        <a:xfrm>
          <a:off x="253795" y="1241451"/>
          <a:ext cx="461445" cy="461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5EDB9D-A3CB-44DB-8369-1B0A7499CB51}">
      <dsp:nvSpPr>
        <dsp:cNvPr id="0" name=""/>
        <dsp:cNvSpPr/>
      </dsp:nvSpPr>
      <dsp:spPr>
        <a:xfrm>
          <a:off x="969035" y="105267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Secretary of State: </a:t>
          </a:r>
          <a:r>
            <a:rPr lang="en-US" sz="1500" kern="1200"/>
            <a:t>File Form 410; conducts random alpha to determine order of candidate’s names; investigates voter fraud</a:t>
          </a:r>
        </a:p>
      </dsp:txBody>
      <dsp:txXfrm>
        <a:off x="969035" y="1052678"/>
        <a:ext cx="6324574" cy="838991"/>
      </dsp:txXfrm>
    </dsp:sp>
    <dsp:sp modelId="{BCDA044E-9234-40B6-9CCA-592B05107028}">
      <dsp:nvSpPr>
        <dsp:cNvPr id="0" name=""/>
        <dsp:cNvSpPr/>
      </dsp:nvSpPr>
      <dsp:spPr>
        <a:xfrm>
          <a:off x="0" y="2101418"/>
          <a:ext cx="7293610" cy="8389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53CA6-9E2B-4B0E-8105-13C6A0E7E367}">
      <dsp:nvSpPr>
        <dsp:cNvPr id="0" name=""/>
        <dsp:cNvSpPr/>
      </dsp:nvSpPr>
      <dsp:spPr>
        <a:xfrm>
          <a:off x="253795" y="2290191"/>
          <a:ext cx="461445" cy="461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D24DCF-F5A1-486E-870A-8BC8BA6E235D}">
      <dsp:nvSpPr>
        <dsp:cNvPr id="0" name=""/>
        <dsp:cNvSpPr/>
      </dsp:nvSpPr>
      <dsp:spPr>
        <a:xfrm>
          <a:off x="969035" y="210141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Attorney General: </a:t>
          </a:r>
          <a:r>
            <a:rPr lang="en-US" sz="1500" kern="1200"/>
            <a:t>legal opinions; incompatibility of offices</a:t>
          </a:r>
        </a:p>
      </dsp:txBody>
      <dsp:txXfrm>
        <a:off x="969035" y="2101418"/>
        <a:ext cx="6324574" cy="838991"/>
      </dsp:txXfrm>
    </dsp:sp>
    <dsp:sp modelId="{55557691-BF53-4714-BEF2-EBB73B6EE069}">
      <dsp:nvSpPr>
        <dsp:cNvPr id="0" name=""/>
        <dsp:cNvSpPr/>
      </dsp:nvSpPr>
      <dsp:spPr>
        <a:xfrm>
          <a:off x="0" y="3150158"/>
          <a:ext cx="7293610" cy="83899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3BDF41-B0FC-4FF2-B15C-D40935CB7709}">
      <dsp:nvSpPr>
        <dsp:cNvPr id="0" name=""/>
        <dsp:cNvSpPr/>
      </dsp:nvSpPr>
      <dsp:spPr>
        <a:xfrm>
          <a:off x="253795" y="3338931"/>
          <a:ext cx="461445" cy="461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B42758-1CC2-49FF-ABE7-DF00055B6B43}">
      <dsp:nvSpPr>
        <dsp:cNvPr id="0" name=""/>
        <dsp:cNvSpPr/>
      </dsp:nvSpPr>
      <dsp:spPr>
        <a:xfrm>
          <a:off x="969035" y="315015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Franchise Tax Board: </a:t>
          </a:r>
          <a:r>
            <a:rPr lang="en-US" sz="1500" kern="1200"/>
            <a:t>Audits campaign reports</a:t>
          </a:r>
        </a:p>
      </dsp:txBody>
      <dsp:txXfrm>
        <a:off x="969035" y="3150158"/>
        <a:ext cx="6324574" cy="838991"/>
      </dsp:txXfrm>
    </dsp:sp>
    <dsp:sp modelId="{8C906FE0-A4FA-45B9-8BAC-23EF5A7C0979}">
      <dsp:nvSpPr>
        <dsp:cNvPr id="0" name=""/>
        <dsp:cNvSpPr/>
      </dsp:nvSpPr>
      <dsp:spPr>
        <a:xfrm>
          <a:off x="0" y="4198898"/>
          <a:ext cx="7293610" cy="83899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69750-D797-4CFB-B670-827ABCAC80C6}">
      <dsp:nvSpPr>
        <dsp:cNvPr id="0" name=""/>
        <dsp:cNvSpPr/>
      </dsp:nvSpPr>
      <dsp:spPr>
        <a:xfrm>
          <a:off x="253795" y="4387671"/>
          <a:ext cx="461445" cy="461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D618CA-83FF-4ACF-904E-83F770C8D514}">
      <dsp:nvSpPr>
        <dsp:cNvPr id="0" name=""/>
        <dsp:cNvSpPr/>
      </dsp:nvSpPr>
      <dsp:spPr>
        <a:xfrm>
          <a:off x="969035" y="419889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Federal Election Commission: </a:t>
          </a:r>
          <a:r>
            <a:rPr lang="en-US" sz="1500" kern="1200"/>
            <a:t>Campaign reporting for federal offices</a:t>
          </a:r>
        </a:p>
      </dsp:txBody>
      <dsp:txXfrm>
        <a:off x="969035" y="4198898"/>
        <a:ext cx="6324574" cy="8389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A401-9835-4193-88BF-CA8D2AFF66B6}">
      <dsp:nvSpPr>
        <dsp:cNvPr id="0" name=""/>
        <dsp:cNvSpPr/>
      </dsp:nvSpPr>
      <dsp:spPr>
        <a:xfrm>
          <a:off x="982805" y="13591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B53A0-D93B-4C99-89DB-A21FDC480989}">
      <dsp:nvSpPr>
        <dsp:cNvPr id="0" name=""/>
        <dsp:cNvSpPr/>
      </dsp:nvSpPr>
      <dsp:spPr>
        <a:xfrm>
          <a:off x="1216805" y="36991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0C021-5020-4DB3-BCEE-7B8C1743382A}">
      <dsp:nvSpPr>
        <dsp:cNvPr id="0" name=""/>
        <dsp:cNvSpPr/>
      </dsp:nvSpPr>
      <dsp:spPr>
        <a:xfrm>
          <a:off x="631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Resurrection Church</a:t>
          </a:r>
        </a:p>
      </dsp:txBody>
      <dsp:txXfrm>
        <a:off x="631805" y="1575914"/>
        <a:ext cx="1800000" cy="720000"/>
      </dsp:txXfrm>
    </dsp:sp>
    <dsp:sp modelId="{F630B85F-4F2B-41AD-BA59-09192F9222B9}">
      <dsp:nvSpPr>
        <dsp:cNvPr id="0" name=""/>
        <dsp:cNvSpPr/>
      </dsp:nvSpPr>
      <dsp:spPr>
        <a:xfrm>
          <a:off x="3097805" y="13591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A1084-FCF3-4D17-9A5F-E1034E4FBF89}">
      <dsp:nvSpPr>
        <dsp:cNvPr id="0" name=""/>
        <dsp:cNvSpPr/>
      </dsp:nvSpPr>
      <dsp:spPr>
        <a:xfrm>
          <a:off x="3331805" y="36991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E9C85A-4177-4D60-94E5-CA0B5A5C020F}">
      <dsp:nvSpPr>
        <dsp:cNvPr id="0" name=""/>
        <dsp:cNvSpPr/>
      </dsp:nvSpPr>
      <dsp:spPr>
        <a:xfrm>
          <a:off x="2746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Felton Library</a:t>
          </a:r>
        </a:p>
      </dsp:txBody>
      <dsp:txXfrm>
        <a:off x="2746805" y="1575914"/>
        <a:ext cx="1800000" cy="720000"/>
      </dsp:txXfrm>
    </dsp:sp>
    <dsp:sp modelId="{10D61041-2BE8-4C9E-A0A8-A447D4DF54CC}">
      <dsp:nvSpPr>
        <dsp:cNvPr id="0" name=""/>
        <dsp:cNvSpPr/>
      </dsp:nvSpPr>
      <dsp:spPr>
        <a:xfrm>
          <a:off x="5212805" y="13591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34C09-CD31-4B8D-B037-6551C45B1343}">
      <dsp:nvSpPr>
        <dsp:cNvPr id="0" name=""/>
        <dsp:cNvSpPr/>
      </dsp:nvSpPr>
      <dsp:spPr>
        <a:xfrm>
          <a:off x="5446805" y="369914"/>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BC59A0-E5BF-47A8-BCA8-FFE8AF970253}">
      <dsp:nvSpPr>
        <dsp:cNvPr id="0" name=""/>
        <dsp:cNvSpPr/>
      </dsp:nvSpPr>
      <dsp:spPr>
        <a:xfrm>
          <a:off x="4861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Loma Prieta</a:t>
          </a:r>
        </a:p>
      </dsp:txBody>
      <dsp:txXfrm>
        <a:off x="4861805" y="1575914"/>
        <a:ext cx="1800000" cy="720000"/>
      </dsp:txXfrm>
    </dsp:sp>
    <dsp:sp modelId="{0BA4D016-ACDF-4383-9018-67C8C3F42F62}">
      <dsp:nvSpPr>
        <dsp:cNvPr id="0" name=""/>
        <dsp:cNvSpPr/>
      </dsp:nvSpPr>
      <dsp:spPr>
        <a:xfrm>
          <a:off x="982805" y="274591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802A1-9D36-4264-AE7C-888503A5AF87}">
      <dsp:nvSpPr>
        <dsp:cNvPr id="0" name=""/>
        <dsp:cNvSpPr/>
      </dsp:nvSpPr>
      <dsp:spPr>
        <a:xfrm>
          <a:off x="1216805" y="297991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BD8E03-E01A-4C6A-A177-02ED68E66FD3}">
      <dsp:nvSpPr>
        <dsp:cNvPr id="0" name=""/>
        <dsp:cNvSpPr/>
      </dsp:nvSpPr>
      <dsp:spPr>
        <a:xfrm>
          <a:off x="631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Twin Lakes church</a:t>
          </a:r>
        </a:p>
      </dsp:txBody>
      <dsp:txXfrm>
        <a:off x="631805" y="4185914"/>
        <a:ext cx="1800000" cy="720000"/>
      </dsp:txXfrm>
    </dsp:sp>
    <dsp:sp modelId="{B915EC6B-A149-4A61-8BF6-D780BF21596B}">
      <dsp:nvSpPr>
        <dsp:cNvPr id="0" name=""/>
        <dsp:cNvSpPr/>
      </dsp:nvSpPr>
      <dsp:spPr>
        <a:xfrm>
          <a:off x="3097805" y="2745914"/>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CFD4E-A761-41C3-8698-E20B552E8B75}">
      <dsp:nvSpPr>
        <dsp:cNvPr id="0" name=""/>
        <dsp:cNvSpPr/>
      </dsp:nvSpPr>
      <dsp:spPr>
        <a:xfrm>
          <a:off x="3331805" y="297991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86AFED-D192-4D21-9447-7A584D190D55}">
      <dsp:nvSpPr>
        <dsp:cNvPr id="0" name=""/>
        <dsp:cNvSpPr/>
      </dsp:nvSpPr>
      <dsp:spPr>
        <a:xfrm>
          <a:off x="2746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Highlands Park</a:t>
          </a:r>
        </a:p>
      </dsp:txBody>
      <dsp:txXfrm>
        <a:off x="2746805" y="4185914"/>
        <a:ext cx="1800000" cy="720000"/>
      </dsp:txXfrm>
    </dsp:sp>
    <dsp:sp modelId="{D17FBEF4-EC12-40E8-955E-AD7C5271CD8C}">
      <dsp:nvSpPr>
        <dsp:cNvPr id="0" name=""/>
        <dsp:cNvSpPr/>
      </dsp:nvSpPr>
      <dsp:spPr>
        <a:xfrm>
          <a:off x="5212805" y="274591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C3B38-55E1-44CD-9423-47D5BAF62C21}">
      <dsp:nvSpPr>
        <dsp:cNvPr id="0" name=""/>
        <dsp:cNvSpPr/>
      </dsp:nvSpPr>
      <dsp:spPr>
        <a:xfrm>
          <a:off x="5446805" y="2979914"/>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A03EA9-7299-4257-BA45-FDB6A13B6A91}">
      <dsp:nvSpPr>
        <dsp:cNvPr id="0" name=""/>
        <dsp:cNvSpPr/>
      </dsp:nvSpPr>
      <dsp:spPr>
        <a:xfrm>
          <a:off x="4861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Other ideas? </a:t>
          </a:r>
        </a:p>
      </dsp:txBody>
      <dsp:txXfrm>
        <a:off x="4861805" y="4185914"/>
        <a:ext cx="1800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CEA1A-8EFE-4B4D-9E81-3C6F7987CE2F}">
      <dsp:nvSpPr>
        <dsp:cNvPr id="0" name=""/>
        <dsp:cNvSpPr/>
      </dsp:nvSpPr>
      <dsp:spPr>
        <a:xfrm>
          <a:off x="2136" y="232401"/>
          <a:ext cx="1695194" cy="101711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Use of public resources</a:t>
          </a:r>
        </a:p>
      </dsp:txBody>
      <dsp:txXfrm>
        <a:off x="2136" y="232401"/>
        <a:ext cx="1695194" cy="1017116"/>
      </dsp:txXfrm>
    </dsp:sp>
    <dsp:sp modelId="{DDCD3DEC-F6C3-475C-BDD4-E7649852DB7F}">
      <dsp:nvSpPr>
        <dsp:cNvPr id="0" name=""/>
        <dsp:cNvSpPr/>
      </dsp:nvSpPr>
      <dsp:spPr>
        <a:xfrm>
          <a:off x="1866850" y="232401"/>
          <a:ext cx="1695194" cy="1017116"/>
        </a:xfrm>
        <a:prstGeom prst="rect">
          <a:avLst/>
        </a:prstGeom>
        <a:solidFill>
          <a:schemeClr val="accent2">
            <a:hueOff val="150343"/>
            <a:satOff val="-2426"/>
            <a:lumOff val="-42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Mass Mailings</a:t>
          </a:r>
        </a:p>
      </dsp:txBody>
      <dsp:txXfrm>
        <a:off x="1866850" y="232401"/>
        <a:ext cx="1695194" cy="1017116"/>
      </dsp:txXfrm>
    </dsp:sp>
    <dsp:sp modelId="{7D41936E-F9D3-449B-93CB-1FE1AF829A26}">
      <dsp:nvSpPr>
        <dsp:cNvPr id="0" name=""/>
        <dsp:cNvSpPr/>
      </dsp:nvSpPr>
      <dsp:spPr>
        <a:xfrm>
          <a:off x="3731564" y="232401"/>
          <a:ext cx="1695194" cy="1017116"/>
        </a:xfrm>
        <a:prstGeom prst="rect">
          <a:avLst/>
        </a:prstGeom>
        <a:solidFill>
          <a:schemeClr val="accent2">
            <a:hueOff val="300685"/>
            <a:satOff val="-4851"/>
            <a:lumOff val="-8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Slate Mailers</a:t>
          </a:r>
        </a:p>
      </dsp:txBody>
      <dsp:txXfrm>
        <a:off x="3731564" y="232401"/>
        <a:ext cx="1695194" cy="1017116"/>
      </dsp:txXfrm>
    </dsp:sp>
    <dsp:sp modelId="{09B10CE5-A07B-4D3E-9135-D1D70F5F8F59}">
      <dsp:nvSpPr>
        <dsp:cNvPr id="0" name=""/>
        <dsp:cNvSpPr/>
      </dsp:nvSpPr>
      <dsp:spPr>
        <a:xfrm>
          <a:off x="5596278" y="232401"/>
          <a:ext cx="1695194" cy="1017116"/>
        </a:xfrm>
        <a:prstGeom prst="rect">
          <a:avLst/>
        </a:prstGeom>
        <a:solidFill>
          <a:schemeClr val="accent2">
            <a:hueOff val="451028"/>
            <a:satOff val="-7277"/>
            <a:lumOff val="-126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Filing Nomination Documents</a:t>
          </a:r>
        </a:p>
      </dsp:txBody>
      <dsp:txXfrm>
        <a:off x="5596278" y="232401"/>
        <a:ext cx="1695194" cy="1017116"/>
      </dsp:txXfrm>
    </dsp:sp>
    <dsp:sp modelId="{1D22A9AA-FD3C-40B6-8FAE-F231B0E76B34}">
      <dsp:nvSpPr>
        <dsp:cNvPr id="0" name=""/>
        <dsp:cNvSpPr/>
      </dsp:nvSpPr>
      <dsp:spPr>
        <a:xfrm>
          <a:off x="2136" y="1419038"/>
          <a:ext cx="1695194" cy="1017116"/>
        </a:xfrm>
        <a:prstGeom prst="rect">
          <a:avLst/>
        </a:prstGeom>
        <a:solidFill>
          <a:schemeClr val="accent2">
            <a:hueOff val="601370"/>
            <a:satOff val="-9703"/>
            <a:lumOff val="-168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Campaign literature</a:t>
          </a:r>
        </a:p>
      </dsp:txBody>
      <dsp:txXfrm>
        <a:off x="2136" y="1419038"/>
        <a:ext cx="1695194" cy="1017116"/>
      </dsp:txXfrm>
    </dsp:sp>
    <dsp:sp modelId="{92B57051-133A-43BF-9935-B12F6F9F7F81}">
      <dsp:nvSpPr>
        <dsp:cNvPr id="0" name=""/>
        <dsp:cNvSpPr/>
      </dsp:nvSpPr>
      <dsp:spPr>
        <a:xfrm>
          <a:off x="1866850" y="1419038"/>
          <a:ext cx="1695194" cy="1017116"/>
        </a:xfrm>
        <a:prstGeom prst="rect">
          <a:avLst/>
        </a:prstGeom>
        <a:solidFill>
          <a:schemeClr val="accent2">
            <a:hueOff val="751713"/>
            <a:satOff val="-12128"/>
            <a:lumOff val="-211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Misrepresenting yourself</a:t>
          </a:r>
        </a:p>
      </dsp:txBody>
      <dsp:txXfrm>
        <a:off x="1866850" y="1419038"/>
        <a:ext cx="1695194" cy="1017116"/>
      </dsp:txXfrm>
    </dsp:sp>
    <dsp:sp modelId="{4E99500C-27F7-45A0-BC30-4A0539A195D5}">
      <dsp:nvSpPr>
        <dsp:cNvPr id="0" name=""/>
        <dsp:cNvSpPr/>
      </dsp:nvSpPr>
      <dsp:spPr>
        <a:xfrm>
          <a:off x="3731564" y="1419038"/>
          <a:ext cx="1695194" cy="1017116"/>
        </a:xfrm>
        <a:prstGeom prst="rect">
          <a:avLst/>
        </a:prstGeom>
        <a:solidFill>
          <a:schemeClr val="accent2">
            <a:hueOff val="902056"/>
            <a:satOff val="-14554"/>
            <a:lumOff val="-253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Deceptive online activities</a:t>
          </a:r>
        </a:p>
      </dsp:txBody>
      <dsp:txXfrm>
        <a:off x="3731564" y="1419038"/>
        <a:ext cx="1695194" cy="1017116"/>
      </dsp:txXfrm>
    </dsp:sp>
    <dsp:sp modelId="{ED33535F-F88A-4C74-963B-83A7AE02B3FB}">
      <dsp:nvSpPr>
        <dsp:cNvPr id="0" name=""/>
        <dsp:cNvSpPr/>
      </dsp:nvSpPr>
      <dsp:spPr>
        <a:xfrm>
          <a:off x="5596278" y="1419038"/>
          <a:ext cx="1695194" cy="1017116"/>
        </a:xfrm>
        <a:prstGeom prst="rect">
          <a:avLst/>
        </a:prstGeom>
        <a:solidFill>
          <a:schemeClr val="accent2">
            <a:hueOff val="1052398"/>
            <a:satOff val="-16980"/>
            <a:lumOff val="-295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Political advertising</a:t>
          </a:r>
        </a:p>
      </dsp:txBody>
      <dsp:txXfrm>
        <a:off x="5596278" y="1419038"/>
        <a:ext cx="1695194" cy="1017116"/>
      </dsp:txXfrm>
    </dsp:sp>
    <dsp:sp modelId="{CA189E36-B2CF-4163-A992-C28DAABBF9A9}">
      <dsp:nvSpPr>
        <dsp:cNvPr id="0" name=""/>
        <dsp:cNvSpPr/>
      </dsp:nvSpPr>
      <dsp:spPr>
        <a:xfrm>
          <a:off x="2136" y="2605674"/>
          <a:ext cx="1695194" cy="1017116"/>
        </a:xfrm>
        <a:prstGeom prst="rect">
          <a:avLst/>
        </a:prstGeom>
        <a:solidFill>
          <a:schemeClr val="accent2">
            <a:hueOff val="1202741"/>
            <a:satOff val="-19406"/>
            <a:lumOff val="-33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Simulated ballots</a:t>
          </a:r>
        </a:p>
      </dsp:txBody>
      <dsp:txXfrm>
        <a:off x="2136" y="2605674"/>
        <a:ext cx="1695194" cy="1017116"/>
      </dsp:txXfrm>
    </dsp:sp>
    <dsp:sp modelId="{2424BC25-665D-4AA8-9D19-4D6C0C37B486}">
      <dsp:nvSpPr>
        <dsp:cNvPr id="0" name=""/>
        <dsp:cNvSpPr/>
      </dsp:nvSpPr>
      <dsp:spPr>
        <a:xfrm>
          <a:off x="1866850" y="2605674"/>
          <a:ext cx="1695194" cy="1017116"/>
        </a:xfrm>
        <a:prstGeom prst="rect">
          <a:avLst/>
        </a:prstGeom>
        <a:solidFill>
          <a:schemeClr val="accent2">
            <a:hueOff val="1353083"/>
            <a:satOff val="-21831"/>
            <a:lumOff val="-380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Pictures in campaign mail</a:t>
          </a:r>
        </a:p>
      </dsp:txBody>
      <dsp:txXfrm>
        <a:off x="1866850" y="2605674"/>
        <a:ext cx="1695194" cy="1017116"/>
      </dsp:txXfrm>
    </dsp:sp>
    <dsp:sp modelId="{E9B5F558-0EE1-4BF8-B25D-38E47A50A87B}">
      <dsp:nvSpPr>
        <dsp:cNvPr id="0" name=""/>
        <dsp:cNvSpPr/>
      </dsp:nvSpPr>
      <dsp:spPr>
        <a:xfrm>
          <a:off x="3731564" y="2605674"/>
          <a:ext cx="1695194" cy="1017116"/>
        </a:xfrm>
        <a:prstGeom prst="rect">
          <a:avLst/>
        </a:prstGeom>
        <a:solidFill>
          <a:schemeClr val="accent2">
            <a:hueOff val="1503426"/>
            <a:satOff val="-24257"/>
            <a:lumOff val="-422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Corrupting the voting process</a:t>
          </a:r>
        </a:p>
      </dsp:txBody>
      <dsp:txXfrm>
        <a:off x="3731564" y="2605674"/>
        <a:ext cx="1695194" cy="1017116"/>
      </dsp:txXfrm>
    </dsp:sp>
    <dsp:sp modelId="{201D1DF7-6F9F-49AC-BAD6-951BED6D28D6}">
      <dsp:nvSpPr>
        <dsp:cNvPr id="0" name=""/>
        <dsp:cNvSpPr/>
      </dsp:nvSpPr>
      <dsp:spPr>
        <a:xfrm>
          <a:off x="5596278" y="2605674"/>
          <a:ext cx="1695194" cy="1017116"/>
        </a:xfrm>
        <a:prstGeom prst="rect">
          <a:avLst/>
        </a:prstGeom>
        <a:solidFill>
          <a:schemeClr val="accent2">
            <a:hueOff val="1653769"/>
            <a:satOff val="-26683"/>
            <a:lumOff val="-46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Vandalizing a voting location</a:t>
          </a:r>
        </a:p>
      </dsp:txBody>
      <dsp:txXfrm>
        <a:off x="5596278" y="2605674"/>
        <a:ext cx="1695194" cy="1017116"/>
      </dsp:txXfrm>
    </dsp:sp>
    <dsp:sp modelId="{208BB497-E405-4466-9079-59A854FBEEB9}">
      <dsp:nvSpPr>
        <dsp:cNvPr id="0" name=""/>
        <dsp:cNvSpPr/>
      </dsp:nvSpPr>
      <dsp:spPr>
        <a:xfrm>
          <a:off x="1866850" y="3792310"/>
          <a:ext cx="1695194" cy="1017116"/>
        </a:xfrm>
        <a:prstGeom prst="rect">
          <a:avLst/>
        </a:prstGeom>
        <a:solidFill>
          <a:schemeClr val="accent2">
            <a:hueOff val="1804111"/>
            <a:satOff val="-29108"/>
            <a:lumOff val="-506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Corrupting voters or intimidating voters</a:t>
          </a:r>
        </a:p>
      </dsp:txBody>
      <dsp:txXfrm>
        <a:off x="1866850" y="3792310"/>
        <a:ext cx="1695194" cy="1017116"/>
      </dsp:txXfrm>
    </dsp:sp>
    <dsp:sp modelId="{AED893F0-94D2-44B2-A254-B1A4E6F4621D}">
      <dsp:nvSpPr>
        <dsp:cNvPr id="0" name=""/>
        <dsp:cNvSpPr/>
      </dsp:nvSpPr>
      <dsp:spPr>
        <a:xfrm>
          <a:off x="3731564" y="3792310"/>
          <a:ext cx="1695194" cy="1017116"/>
        </a:xfrm>
        <a:prstGeom prst="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Political signs</a:t>
          </a:r>
        </a:p>
      </dsp:txBody>
      <dsp:txXfrm>
        <a:off x="3731564" y="3792310"/>
        <a:ext cx="1695194" cy="10171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F5598-C4FA-444F-BB5A-1D3B2A5171B2}">
      <dsp:nvSpPr>
        <dsp:cNvPr id="0" name=""/>
        <dsp:cNvSpPr/>
      </dsp:nvSpPr>
      <dsp:spPr>
        <a:xfrm>
          <a:off x="0" y="0"/>
          <a:ext cx="7728267" cy="5087324"/>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All candidates for state and local office are required to file campaign disclosure statements. Additionally, any committee formed to support or oppose a candidate or ballot measure is required to file campaign disclosure statements. </a:t>
          </a:r>
        </a:p>
      </dsp:txBody>
      <dsp:txXfrm>
        <a:off x="0" y="0"/>
        <a:ext cx="7728267" cy="2747154"/>
      </dsp:txXfrm>
    </dsp:sp>
    <dsp:sp modelId="{81D55920-0374-4698-BCAA-44B0809C416E}">
      <dsp:nvSpPr>
        <dsp:cNvPr id="0" name=""/>
        <dsp:cNvSpPr/>
      </dsp:nvSpPr>
      <dsp:spPr>
        <a:xfrm>
          <a:off x="0" y="2645408"/>
          <a:ext cx="3864133" cy="2340169"/>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a:t>Form 501 Candidate Intention Statement </a:t>
          </a:r>
          <a:r>
            <a:rPr lang="en-US" sz="1500" kern="1200"/>
            <a:t>– must be filed by all candidates prior to raising or spending a penny.</a:t>
          </a:r>
        </a:p>
      </dsp:txBody>
      <dsp:txXfrm>
        <a:off x="0" y="2645408"/>
        <a:ext cx="3864133" cy="2340169"/>
      </dsp:txXfrm>
    </dsp:sp>
    <dsp:sp modelId="{D50A3D8F-2E2A-4842-8D59-5548B098B250}">
      <dsp:nvSpPr>
        <dsp:cNvPr id="0" name=""/>
        <dsp:cNvSpPr/>
      </dsp:nvSpPr>
      <dsp:spPr>
        <a:xfrm>
          <a:off x="3864133" y="2645408"/>
          <a:ext cx="3864133" cy="234016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t" anchorCtr="0">
          <a:noAutofit/>
        </a:bodyPr>
        <a:lstStyle/>
        <a:p>
          <a:pPr marL="0" lvl="0" indent="0" algn="l" defTabSz="666750">
            <a:lnSpc>
              <a:spcPct val="90000"/>
            </a:lnSpc>
            <a:spcBef>
              <a:spcPct val="0"/>
            </a:spcBef>
            <a:spcAft>
              <a:spcPct val="35000"/>
            </a:spcAft>
            <a:buNone/>
          </a:pPr>
          <a:r>
            <a:rPr lang="en-US" sz="1500" b="1" kern="1200"/>
            <a:t>Form 410 Statement of Organization and Termination </a:t>
          </a:r>
          <a:r>
            <a:rPr lang="en-US" sz="1500" kern="1200"/>
            <a:t>– must be filed by anyone who is raising or spending more than $2,000. </a:t>
          </a:r>
        </a:p>
        <a:p>
          <a:pPr marL="114300" lvl="1" indent="-114300" algn="l" defTabSz="533400">
            <a:lnSpc>
              <a:spcPct val="90000"/>
            </a:lnSpc>
            <a:spcBef>
              <a:spcPct val="0"/>
            </a:spcBef>
            <a:spcAft>
              <a:spcPct val="15000"/>
            </a:spcAft>
            <a:buChar char="•"/>
          </a:pPr>
          <a:r>
            <a:rPr lang="en-US" sz="1200" kern="1200"/>
            <a:t>File within 10 days of reaching $2,000. </a:t>
          </a:r>
        </a:p>
        <a:p>
          <a:pPr marL="114300" lvl="1" indent="-114300" algn="l" defTabSz="533400">
            <a:lnSpc>
              <a:spcPct val="90000"/>
            </a:lnSpc>
            <a:spcBef>
              <a:spcPct val="0"/>
            </a:spcBef>
            <a:spcAft>
              <a:spcPct val="15000"/>
            </a:spcAft>
            <a:buChar char="•"/>
          </a:pPr>
          <a:r>
            <a:rPr lang="en-US" sz="1200" kern="1200"/>
            <a:t>Name your campaign committee: must include the candidate’s last name, office sought and year of the election. Jones for City Council 2020</a:t>
          </a:r>
        </a:p>
        <a:p>
          <a:pPr marL="114300" lvl="1" indent="-114300" algn="l" defTabSz="533400">
            <a:lnSpc>
              <a:spcPct val="90000"/>
            </a:lnSpc>
            <a:spcBef>
              <a:spcPct val="0"/>
            </a:spcBef>
            <a:spcAft>
              <a:spcPct val="15000"/>
            </a:spcAft>
            <a:buChar char="•"/>
          </a:pPr>
          <a:r>
            <a:rPr lang="en-US" sz="1200" kern="1200" dirty="0"/>
            <a:t>Send to SOS with $50, and you get your FPPC campaign ID number. </a:t>
          </a:r>
        </a:p>
        <a:p>
          <a:pPr marL="114300" lvl="1" indent="-114300" algn="l" defTabSz="533400">
            <a:lnSpc>
              <a:spcPct val="90000"/>
            </a:lnSpc>
            <a:spcBef>
              <a:spcPct val="0"/>
            </a:spcBef>
            <a:spcAft>
              <a:spcPct val="15000"/>
            </a:spcAft>
            <a:buChar char="•"/>
          </a:pPr>
          <a:r>
            <a:rPr lang="en-US" sz="1200" kern="1200" dirty="0"/>
            <a:t>Find a good treasurer, and always make yourself the assistant treasurer. </a:t>
          </a:r>
          <a:br>
            <a:rPr lang="en-US" sz="1200" kern="1200" dirty="0"/>
          </a:br>
          <a:endParaRPr lang="en-US" sz="1200" kern="1200" dirty="0"/>
        </a:p>
      </dsp:txBody>
      <dsp:txXfrm>
        <a:off x="3864133" y="2645408"/>
        <a:ext cx="3864133" cy="23401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70D23-D1E1-4A23-A3C2-1A17949C2992}">
      <dsp:nvSpPr>
        <dsp:cNvPr id="0" name=""/>
        <dsp:cNvSpPr/>
      </dsp:nvSpPr>
      <dsp:spPr>
        <a:xfrm>
          <a:off x="1545653" y="2210"/>
          <a:ext cx="6182613" cy="970019"/>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File online with </a:t>
          </a:r>
          <a:r>
            <a:rPr lang="en-US" sz="1100" kern="1200" dirty="0" err="1"/>
            <a:t>NetFile</a:t>
          </a:r>
          <a:r>
            <a:rPr lang="en-US" sz="1100" kern="1200" dirty="0"/>
            <a:t>. To set up an account go online to </a:t>
          </a:r>
          <a:r>
            <a:rPr lang="en-US" sz="1100" b="1" kern="1200" dirty="0">
              <a:solidFill>
                <a:schemeClr val="accent1"/>
              </a:solidFill>
            </a:rPr>
            <a:t>www.votescount.us </a:t>
          </a:r>
          <a:r>
            <a:rPr lang="en-US" sz="1100" kern="1200" dirty="0"/>
            <a:t>or contact Mari Segura at 831-454-2408 or </a:t>
          </a:r>
          <a:r>
            <a:rPr lang="en-US" sz="1100" kern="1200" dirty="0">
              <a:hlinkClick xmlns:r="http://schemas.openxmlformats.org/officeDocument/2006/relationships" r:id="rId1"/>
            </a:rPr>
            <a:t>mari.segura@santacruzcounty.us</a:t>
          </a:r>
          <a:r>
            <a:rPr lang="en-US" sz="1100" kern="1200" dirty="0"/>
            <a:t>. If you are running for City Council, contact your City Clerk. </a:t>
          </a:r>
        </a:p>
      </dsp:txBody>
      <dsp:txXfrm>
        <a:off x="1545653" y="2210"/>
        <a:ext cx="6182613" cy="970019"/>
      </dsp:txXfrm>
    </dsp:sp>
    <dsp:sp modelId="{51246475-95FA-48D6-9D50-34C133254052}">
      <dsp:nvSpPr>
        <dsp:cNvPr id="0" name=""/>
        <dsp:cNvSpPr/>
      </dsp:nvSpPr>
      <dsp:spPr>
        <a:xfrm>
          <a:off x="0" y="2210"/>
          <a:ext cx="1545653" cy="970019"/>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rPr>
            <a:t>NetFile</a:t>
          </a:r>
          <a:endParaRPr lang="en-US" sz="1400" b="1" kern="1200" dirty="0">
            <a:solidFill>
              <a:schemeClr val="tx1"/>
            </a:solidFill>
          </a:endParaRPr>
        </a:p>
      </dsp:txBody>
      <dsp:txXfrm>
        <a:off x="0" y="2210"/>
        <a:ext cx="1545653" cy="970019"/>
      </dsp:txXfrm>
    </dsp:sp>
    <dsp:sp modelId="{9C936752-7347-44B8-92C4-B33BBAED5E34}">
      <dsp:nvSpPr>
        <dsp:cNvPr id="0" name=""/>
        <dsp:cNvSpPr/>
      </dsp:nvSpPr>
      <dsp:spPr>
        <a:xfrm>
          <a:off x="1545653" y="1030431"/>
          <a:ext cx="6182613" cy="970019"/>
        </a:xfrm>
        <a:prstGeom prst="rect">
          <a:avLst/>
        </a:prstGeom>
        <a:solidFill>
          <a:schemeClr val="accent2">
            <a:tint val="40000"/>
            <a:alpha val="90000"/>
            <a:hueOff val="802215"/>
            <a:satOff val="-14260"/>
            <a:lumOff val="-1032"/>
            <a:alphaOff val="0"/>
          </a:schemeClr>
        </a:solidFill>
        <a:ln w="10795" cap="flat" cmpd="sng" algn="ctr">
          <a:solidFill>
            <a:schemeClr val="accent2">
              <a:tint val="40000"/>
              <a:alpha val="90000"/>
              <a:hueOff val="802215"/>
              <a:satOff val="-14260"/>
              <a:lumOff val="-10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Officeholder &amp; Candidate Campaign Statement – Short Form.  Officeholders &amp; candidates who do not have a controlled committee and do not anticipate spending or receiving $2,000 or more (including personal funds). </a:t>
          </a:r>
        </a:p>
      </dsp:txBody>
      <dsp:txXfrm>
        <a:off x="1545653" y="1030431"/>
        <a:ext cx="6182613" cy="970019"/>
      </dsp:txXfrm>
    </dsp:sp>
    <dsp:sp modelId="{EACA3013-FACE-434A-B4B6-38ADB65EB1B0}">
      <dsp:nvSpPr>
        <dsp:cNvPr id="0" name=""/>
        <dsp:cNvSpPr/>
      </dsp:nvSpPr>
      <dsp:spPr>
        <a:xfrm>
          <a:off x="0" y="1030431"/>
          <a:ext cx="1545653" cy="970019"/>
        </a:xfrm>
        <a:prstGeom prst="rect">
          <a:avLst/>
        </a:prstGeom>
        <a:solidFill>
          <a:schemeClr val="accent2">
            <a:hueOff val="488613"/>
            <a:satOff val="-7883"/>
            <a:lumOff val="-1373"/>
            <a:alphaOff val="0"/>
          </a:schemeClr>
        </a:solidFill>
        <a:ln w="10795" cap="flat" cmpd="sng" algn="ctr">
          <a:solidFill>
            <a:schemeClr val="accent2">
              <a:hueOff val="488613"/>
              <a:satOff val="-7883"/>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470</a:t>
          </a:r>
        </a:p>
      </dsp:txBody>
      <dsp:txXfrm>
        <a:off x="0" y="1030431"/>
        <a:ext cx="1545653" cy="970019"/>
      </dsp:txXfrm>
    </dsp:sp>
    <dsp:sp modelId="{6B5202A1-7791-42D5-974A-E980780E15CC}">
      <dsp:nvSpPr>
        <dsp:cNvPr id="0" name=""/>
        <dsp:cNvSpPr/>
      </dsp:nvSpPr>
      <dsp:spPr>
        <a:xfrm>
          <a:off x="1545653" y="2058652"/>
          <a:ext cx="6182613" cy="970019"/>
        </a:xfrm>
        <a:prstGeom prst="rect">
          <a:avLst/>
        </a:prstGeom>
        <a:solidFill>
          <a:schemeClr val="accent2">
            <a:tint val="40000"/>
            <a:alpha val="90000"/>
            <a:hueOff val="1604430"/>
            <a:satOff val="-28521"/>
            <a:lumOff val="-2064"/>
            <a:alphaOff val="0"/>
          </a:schemeClr>
        </a:solidFill>
        <a:ln w="10795" cap="flat" cmpd="sng" algn="ctr">
          <a:solidFill>
            <a:schemeClr val="accent2">
              <a:tint val="40000"/>
              <a:alpha val="90000"/>
              <a:hueOff val="1604430"/>
              <a:satOff val="-28521"/>
              <a:lumOff val="-2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Recipient Committee Campaign Statement. Filed by those who are raising or spending more than $2,000.</a:t>
          </a:r>
        </a:p>
      </dsp:txBody>
      <dsp:txXfrm>
        <a:off x="1545653" y="2058652"/>
        <a:ext cx="6182613" cy="970019"/>
      </dsp:txXfrm>
    </dsp:sp>
    <dsp:sp modelId="{ECA7D578-60D0-46D7-81E2-D5556951DF5F}">
      <dsp:nvSpPr>
        <dsp:cNvPr id="0" name=""/>
        <dsp:cNvSpPr/>
      </dsp:nvSpPr>
      <dsp:spPr>
        <a:xfrm>
          <a:off x="0" y="2058652"/>
          <a:ext cx="1545653" cy="970019"/>
        </a:xfrm>
        <a:prstGeom prst="rect">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460</a:t>
          </a:r>
        </a:p>
      </dsp:txBody>
      <dsp:txXfrm>
        <a:off x="0" y="2058652"/>
        <a:ext cx="1545653" cy="970019"/>
      </dsp:txXfrm>
    </dsp:sp>
    <dsp:sp modelId="{680D99B1-9641-4972-B307-59A3723D1FB9}">
      <dsp:nvSpPr>
        <dsp:cNvPr id="0" name=""/>
        <dsp:cNvSpPr/>
      </dsp:nvSpPr>
      <dsp:spPr>
        <a:xfrm>
          <a:off x="1545653" y="3086872"/>
          <a:ext cx="6182613" cy="970019"/>
        </a:xfrm>
        <a:prstGeom prst="rect">
          <a:avLst/>
        </a:prstGeom>
        <a:solidFill>
          <a:schemeClr val="accent2">
            <a:tint val="40000"/>
            <a:alpha val="90000"/>
            <a:hueOff val="2406645"/>
            <a:satOff val="-42781"/>
            <a:lumOff val="-3095"/>
            <a:alphaOff val="0"/>
          </a:schemeClr>
        </a:solidFill>
        <a:ln w="10795" cap="flat" cmpd="sng" algn="ctr">
          <a:solidFill>
            <a:schemeClr val="accent2">
              <a:tint val="40000"/>
              <a:alpha val="90000"/>
              <a:hueOff val="2406645"/>
              <a:satOff val="-42781"/>
              <a:lumOff val="-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24-Hour Independent Expenditure Report. Independent expenditures that total $1,000 must be reported as 24-hour independent expenditures during the 90 days immediately preceding the election.</a:t>
          </a:r>
        </a:p>
      </dsp:txBody>
      <dsp:txXfrm>
        <a:off x="1545653" y="3086872"/>
        <a:ext cx="6182613" cy="970019"/>
      </dsp:txXfrm>
    </dsp:sp>
    <dsp:sp modelId="{600FDE61-80D8-4FA5-A94E-EF7ECF83F517}">
      <dsp:nvSpPr>
        <dsp:cNvPr id="0" name=""/>
        <dsp:cNvSpPr/>
      </dsp:nvSpPr>
      <dsp:spPr>
        <a:xfrm>
          <a:off x="0" y="3086872"/>
          <a:ext cx="1545653" cy="970019"/>
        </a:xfrm>
        <a:prstGeom prst="rect">
          <a:avLst/>
        </a:prstGeom>
        <a:solidFill>
          <a:schemeClr val="accent2">
            <a:hueOff val="1465840"/>
            <a:satOff val="-23650"/>
            <a:lumOff val="-4118"/>
            <a:alphaOff val="0"/>
          </a:schemeClr>
        </a:solidFill>
        <a:ln w="10795" cap="flat" cmpd="sng" algn="ctr">
          <a:solidFill>
            <a:schemeClr val="accent2">
              <a:hueOff val="1465840"/>
              <a:satOff val="-23650"/>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496</a:t>
          </a:r>
        </a:p>
      </dsp:txBody>
      <dsp:txXfrm>
        <a:off x="0" y="3086872"/>
        <a:ext cx="1545653" cy="970019"/>
      </dsp:txXfrm>
    </dsp:sp>
    <dsp:sp modelId="{E5E0D944-B0BA-4815-BF17-29DA85192DFF}">
      <dsp:nvSpPr>
        <dsp:cNvPr id="0" name=""/>
        <dsp:cNvSpPr/>
      </dsp:nvSpPr>
      <dsp:spPr>
        <a:xfrm>
          <a:off x="1545653" y="4115093"/>
          <a:ext cx="6182613" cy="97001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24-Hour Contribution Report. State and local committees making or receiving contribution(s) that total $1,000 or more in the 90 days before an election. </a:t>
          </a:r>
        </a:p>
      </dsp:txBody>
      <dsp:txXfrm>
        <a:off x="1545653" y="4115093"/>
        <a:ext cx="6182613" cy="970019"/>
      </dsp:txXfrm>
    </dsp:sp>
    <dsp:sp modelId="{3E501FFF-BA9C-4B6E-AECD-E3FD1E3B70F5}">
      <dsp:nvSpPr>
        <dsp:cNvPr id="0" name=""/>
        <dsp:cNvSpPr/>
      </dsp:nvSpPr>
      <dsp:spPr>
        <a:xfrm>
          <a:off x="0" y="4115093"/>
          <a:ext cx="1545653" cy="970019"/>
        </a:xfrm>
        <a:prstGeom prst="rect">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497</a:t>
          </a:r>
        </a:p>
      </dsp:txBody>
      <dsp:txXfrm>
        <a:off x="0" y="4115093"/>
        <a:ext cx="1545653" cy="9700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7DC49-28C9-4E63-8E0B-44DEACD4666C}">
      <dsp:nvSpPr>
        <dsp:cNvPr id="0" name=""/>
        <dsp:cNvSpPr/>
      </dsp:nvSpPr>
      <dsp:spPr>
        <a:xfrm>
          <a:off x="0" y="615"/>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E0B20-A10B-4B4A-9099-7299B3563EE9}">
      <dsp:nvSpPr>
        <dsp:cNvPr id="0" name=""/>
        <dsp:cNvSpPr/>
      </dsp:nvSpPr>
      <dsp:spPr>
        <a:xfrm>
          <a:off x="435651" y="324653"/>
          <a:ext cx="792093" cy="7920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1BC9DE-EF03-49F4-BCBD-3E4AA3086EEC}">
      <dsp:nvSpPr>
        <dsp:cNvPr id="0" name=""/>
        <dsp:cNvSpPr/>
      </dsp:nvSpPr>
      <dsp:spPr>
        <a:xfrm>
          <a:off x="1663397" y="615"/>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100000"/>
            </a:lnSpc>
            <a:spcBef>
              <a:spcPct val="0"/>
            </a:spcBef>
            <a:spcAft>
              <a:spcPct val="35000"/>
            </a:spcAft>
            <a:buNone/>
          </a:pPr>
          <a:r>
            <a:rPr lang="en-US" sz="1400" kern="1200" dirty="0"/>
            <a:t>File online with </a:t>
          </a:r>
          <a:r>
            <a:rPr lang="en-US" sz="1400" kern="1200" dirty="0" err="1"/>
            <a:t>NetFile</a:t>
          </a:r>
          <a:r>
            <a:rPr lang="en-US" sz="1400" kern="1200" dirty="0"/>
            <a:t>. To set up an account for school or special district candidates go online to </a:t>
          </a:r>
          <a:r>
            <a:rPr lang="en-US" sz="1400" b="1" kern="1200" dirty="0">
              <a:solidFill>
                <a:schemeClr val="accent1"/>
              </a:solidFill>
            </a:rPr>
            <a:t>www.votescount.us </a:t>
          </a:r>
          <a:r>
            <a:rPr lang="en-US" sz="1400" kern="1200" dirty="0"/>
            <a:t>or contact Mari Segura at 831-454-2408 or </a:t>
          </a:r>
          <a:r>
            <a:rPr lang="en-US" sz="1400" b="1" kern="1200" dirty="0">
              <a:hlinkClick xmlns:r="http://schemas.openxmlformats.org/officeDocument/2006/relationships" r:id="rId3"/>
            </a:rPr>
            <a:t>mari.segura@santacruzcounty.us</a:t>
          </a:r>
          <a:br>
            <a:rPr lang="en-US" sz="1400" b="1" kern="1200" dirty="0"/>
          </a:br>
          <a:r>
            <a:rPr lang="en-US" sz="1400" b="0" kern="1200" dirty="0"/>
            <a:t>For city candidates, contact Tracy Ferrara at 831-440-5600 or email </a:t>
          </a:r>
          <a:r>
            <a:rPr lang="en-US" sz="1400" b="1" kern="1200" dirty="0">
              <a:solidFill>
                <a:schemeClr val="accent1"/>
              </a:solidFill>
              <a:hlinkClick xmlns:r="http://schemas.openxmlformats.org/officeDocument/2006/relationships" r:id="rId4">
                <a:extLst>
                  <a:ext uri="{A12FA001-AC4F-418D-AE19-62706E023703}">
                    <ahyp:hlinkClr xmlns:ahyp="http://schemas.microsoft.com/office/drawing/2018/hyperlinkcolor" val="tx"/>
                  </a:ext>
                </a:extLst>
              </a:hlinkClick>
            </a:rPr>
            <a:t>tferrara@scottsvalley.org</a:t>
          </a:r>
          <a:endParaRPr lang="en-US" sz="1400" b="0" kern="1200" dirty="0"/>
        </a:p>
      </dsp:txBody>
      <dsp:txXfrm>
        <a:off x="1663397" y="615"/>
        <a:ext cx="5630212" cy="1440170"/>
      </dsp:txXfrm>
    </dsp:sp>
    <dsp:sp modelId="{DEEB0345-7348-46C0-B93D-F00E2350492B}">
      <dsp:nvSpPr>
        <dsp:cNvPr id="0" name=""/>
        <dsp:cNvSpPr/>
      </dsp:nvSpPr>
      <dsp:spPr>
        <a:xfrm>
          <a:off x="0" y="1800829"/>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D9C1A-FE24-41C6-8E3A-9D157BFE1D90}">
      <dsp:nvSpPr>
        <dsp:cNvPr id="0" name=""/>
        <dsp:cNvSpPr/>
      </dsp:nvSpPr>
      <dsp:spPr>
        <a:xfrm>
          <a:off x="435651" y="2124867"/>
          <a:ext cx="792093" cy="79209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0EF01F-BACF-4C33-B145-8B0A70ADA2A5}">
      <dsp:nvSpPr>
        <dsp:cNvPr id="0" name=""/>
        <dsp:cNvSpPr/>
      </dsp:nvSpPr>
      <dsp:spPr>
        <a:xfrm>
          <a:off x="1663397" y="1800829"/>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100000"/>
            </a:lnSpc>
            <a:spcBef>
              <a:spcPct val="0"/>
            </a:spcBef>
            <a:spcAft>
              <a:spcPct val="35000"/>
            </a:spcAft>
            <a:buNone/>
          </a:pPr>
          <a:r>
            <a:rPr lang="en-US" sz="1400" kern="1200"/>
            <a:t>As a candidate, you are required to file a Form 700. It is a public document where you will disclose your financial interests. </a:t>
          </a:r>
        </a:p>
      </dsp:txBody>
      <dsp:txXfrm>
        <a:off x="1663397" y="1800829"/>
        <a:ext cx="5630212" cy="1440170"/>
      </dsp:txXfrm>
    </dsp:sp>
    <dsp:sp modelId="{CA518CD4-995F-463F-A57B-86A34652BEC0}">
      <dsp:nvSpPr>
        <dsp:cNvPr id="0" name=""/>
        <dsp:cNvSpPr/>
      </dsp:nvSpPr>
      <dsp:spPr>
        <a:xfrm>
          <a:off x="0" y="3601042"/>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BC764-5F91-4C1B-AE12-E5D94F737AB0}">
      <dsp:nvSpPr>
        <dsp:cNvPr id="0" name=""/>
        <dsp:cNvSpPr/>
      </dsp:nvSpPr>
      <dsp:spPr>
        <a:xfrm>
          <a:off x="435651" y="3925081"/>
          <a:ext cx="792093" cy="792093"/>
        </a:xfrm>
        <a:prstGeom prst="rect">
          <a:avLst/>
        </a:prstGeom>
        <a:blipFill>
          <a:blip xmlns:r="http://schemas.openxmlformats.org/officeDocument/2006/relationships" r:embed="rId7">
            <a:duotone>
              <a:prstClr val="black"/>
              <a:schemeClr val="accent1">
                <a:tint val="45000"/>
                <a:satMod val="400000"/>
              </a:schemeClr>
            </a:duotone>
            <a:extLs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7B34B1-0A3F-44D3-9AA7-3EEB44F38AC5}">
      <dsp:nvSpPr>
        <dsp:cNvPr id="0" name=""/>
        <dsp:cNvSpPr/>
      </dsp:nvSpPr>
      <dsp:spPr>
        <a:xfrm>
          <a:off x="1663397" y="3601042"/>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100000"/>
            </a:lnSpc>
            <a:spcBef>
              <a:spcPct val="0"/>
            </a:spcBef>
            <a:spcAft>
              <a:spcPct val="35000"/>
            </a:spcAft>
            <a:buNone/>
          </a:pPr>
          <a:r>
            <a:rPr lang="en-US" sz="1400" kern="1200"/>
            <a:t>The Form 700 provides transparency and ensures accountability in governmental decisions.</a:t>
          </a:r>
        </a:p>
      </dsp:txBody>
      <dsp:txXfrm>
        <a:off x="1663397" y="3601042"/>
        <a:ext cx="5630212" cy="14401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D3474-C04B-4EEF-A350-A0416318CACC}">
      <dsp:nvSpPr>
        <dsp:cNvPr id="0" name=""/>
        <dsp:cNvSpPr/>
      </dsp:nvSpPr>
      <dsp:spPr>
        <a:xfrm>
          <a:off x="1121747" y="1242"/>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Persons who did not file a Declaration of Candidacy and fulfill their nomination requirements to place their name on the ballot may run for office as a write‑in candidate.  </a:t>
          </a:r>
        </a:p>
      </dsp:txBody>
      <dsp:txXfrm>
        <a:off x="1155214" y="34709"/>
        <a:ext cx="2218387" cy="1075726"/>
      </dsp:txXfrm>
    </dsp:sp>
    <dsp:sp modelId="{001C34BC-9674-4128-B1AA-C6D575F1318F}">
      <dsp:nvSpPr>
        <dsp:cNvPr id="0" name=""/>
        <dsp:cNvSpPr/>
      </dsp:nvSpPr>
      <dsp:spPr>
        <a:xfrm>
          <a:off x="1121747" y="131530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Voters may write‑in any person they wish for any office regardless of whether the person has qualified or not.  However, the votes will only be tabulated for qualified write-in candidates.</a:t>
          </a:r>
        </a:p>
      </dsp:txBody>
      <dsp:txXfrm>
        <a:off x="1155214" y="1348768"/>
        <a:ext cx="2218387" cy="1075726"/>
      </dsp:txXfrm>
    </dsp:sp>
    <dsp:sp modelId="{00340A94-CDA3-4D6B-9C01-6123D486A7D9}">
      <dsp:nvSpPr>
        <dsp:cNvPr id="0" name=""/>
        <dsp:cNvSpPr/>
      </dsp:nvSpPr>
      <dsp:spPr>
        <a:xfrm>
          <a:off x="1121747" y="262936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To qualify as a write‑in candidate a person must the following documents:</a:t>
          </a:r>
        </a:p>
        <a:p>
          <a:pPr marL="0" lvl="0" indent="0" algn="l" defTabSz="444500">
            <a:lnSpc>
              <a:spcPct val="90000"/>
            </a:lnSpc>
            <a:spcBef>
              <a:spcPct val="0"/>
            </a:spcBef>
            <a:spcAft>
              <a:spcPct val="35000"/>
            </a:spcAft>
            <a:buNone/>
          </a:pPr>
          <a:r>
            <a:rPr lang="en-US" sz="1000" i="1" kern="1200" dirty="0"/>
            <a:t>School &amp; Special District candidates file with the County Clerk.</a:t>
          </a:r>
        </a:p>
        <a:p>
          <a:pPr marL="0" lvl="0" indent="0" algn="l" defTabSz="444500">
            <a:lnSpc>
              <a:spcPct val="90000"/>
            </a:lnSpc>
            <a:spcBef>
              <a:spcPct val="0"/>
            </a:spcBef>
            <a:spcAft>
              <a:spcPct val="35000"/>
            </a:spcAft>
            <a:buNone/>
          </a:pPr>
          <a:r>
            <a:rPr lang="en-US" sz="1000" i="1" kern="1200" dirty="0"/>
            <a:t>City Council candidates file with the City Clerk.</a:t>
          </a:r>
        </a:p>
      </dsp:txBody>
      <dsp:txXfrm>
        <a:off x="1155214" y="2662828"/>
        <a:ext cx="2218387" cy="1075726"/>
      </dsp:txXfrm>
    </dsp:sp>
    <dsp:sp modelId="{368E2530-21AC-41A9-BB04-3D86DC8C0C39}">
      <dsp:nvSpPr>
        <dsp:cNvPr id="0" name=""/>
        <dsp:cNvSpPr/>
      </dsp:nvSpPr>
      <dsp:spPr>
        <a:xfrm rot="19457599">
          <a:off x="3301257" y="2851962"/>
          <a:ext cx="1125752" cy="40429"/>
        </a:xfrm>
        <a:custGeom>
          <a:avLst/>
          <a:gdLst/>
          <a:ahLst/>
          <a:cxnLst/>
          <a:rect l="0" t="0" r="0" b="0"/>
          <a:pathLst>
            <a:path>
              <a:moveTo>
                <a:pt x="0" y="20214"/>
              </a:moveTo>
              <a:lnTo>
                <a:pt x="1125752"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5989" y="2844033"/>
        <a:ext cx="56287" cy="56287"/>
      </dsp:txXfrm>
    </dsp:sp>
    <dsp:sp modelId="{368D7B33-0446-4041-8BE1-F55F91F74A86}">
      <dsp:nvSpPr>
        <dsp:cNvPr id="0" name=""/>
        <dsp:cNvSpPr/>
      </dsp:nvSpPr>
      <dsp:spPr>
        <a:xfrm>
          <a:off x="4321197" y="1972331"/>
          <a:ext cx="2285321" cy="1142660"/>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 “Statement of Write‑in Candidacy” which shall contain the candidate's name, residence address, a declaration stating that he or she is a write‑in candidate, the title of the office for which he or she is running and the date of the election. </a:t>
          </a:r>
        </a:p>
      </dsp:txBody>
      <dsp:txXfrm>
        <a:off x="4354664" y="2005798"/>
        <a:ext cx="2218387" cy="1075726"/>
      </dsp:txXfrm>
    </dsp:sp>
    <dsp:sp modelId="{ADE29E96-D45C-4BDC-B78F-783134BB3D4E}">
      <dsp:nvSpPr>
        <dsp:cNvPr id="0" name=""/>
        <dsp:cNvSpPr/>
      </dsp:nvSpPr>
      <dsp:spPr>
        <a:xfrm rot="2142401">
          <a:off x="3301257" y="3508991"/>
          <a:ext cx="1125752" cy="40429"/>
        </a:xfrm>
        <a:custGeom>
          <a:avLst/>
          <a:gdLst/>
          <a:ahLst/>
          <a:cxnLst/>
          <a:rect l="0" t="0" r="0" b="0"/>
          <a:pathLst>
            <a:path>
              <a:moveTo>
                <a:pt x="0" y="20214"/>
              </a:moveTo>
              <a:lnTo>
                <a:pt x="1125752"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5989" y="3501063"/>
        <a:ext cx="56287" cy="56287"/>
      </dsp:txXfrm>
    </dsp:sp>
    <dsp:sp modelId="{DDA468B2-C24E-4C2C-85FF-17A0E292B880}">
      <dsp:nvSpPr>
        <dsp:cNvPr id="0" name=""/>
        <dsp:cNvSpPr/>
      </dsp:nvSpPr>
      <dsp:spPr>
        <a:xfrm>
          <a:off x="4321197" y="3286391"/>
          <a:ext cx="2285321" cy="1142660"/>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 Nomination Petition with the required number of signers for the office sought. </a:t>
          </a:r>
        </a:p>
        <a:p>
          <a:pPr marL="0" lvl="0" indent="0" algn="ctr" defTabSz="444500">
            <a:lnSpc>
              <a:spcPct val="90000"/>
            </a:lnSpc>
            <a:spcBef>
              <a:spcPct val="0"/>
            </a:spcBef>
            <a:spcAft>
              <a:spcPct val="35000"/>
            </a:spcAft>
            <a:buNone/>
          </a:pPr>
          <a:r>
            <a:rPr lang="en-US" sz="1000" kern="1200" dirty="0"/>
            <a:t>In November, the offices requiring nomination signatures are: County Supervisor, Superior Court Judge and City Council. </a:t>
          </a:r>
        </a:p>
      </dsp:txBody>
      <dsp:txXfrm>
        <a:off x="4354664" y="3319858"/>
        <a:ext cx="2218387" cy="1075726"/>
      </dsp:txXfrm>
    </dsp:sp>
    <dsp:sp modelId="{A5D72396-D2E2-4E42-B884-622C89EA8003}">
      <dsp:nvSpPr>
        <dsp:cNvPr id="0" name=""/>
        <dsp:cNvSpPr/>
      </dsp:nvSpPr>
      <dsp:spPr>
        <a:xfrm>
          <a:off x="1121747" y="394342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Signers of nomination papers for write‑in candidates shall be voters in the district or political subdivision in which the candidate is to be voted on. §8603 </a:t>
          </a:r>
        </a:p>
      </dsp:txBody>
      <dsp:txXfrm>
        <a:off x="1155214" y="3976888"/>
        <a:ext cx="2218387" cy="10757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3E877-C638-4509-8555-041CF7C8E163}">
      <dsp:nvSpPr>
        <dsp:cNvPr id="0" name=""/>
        <dsp:cNvSpPr/>
      </dsp:nvSpPr>
      <dsp:spPr>
        <a:xfrm>
          <a:off x="0" y="2092"/>
          <a:ext cx="7293610" cy="10605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851B2-5BFD-45B4-98B3-4D21DA1366E4}">
      <dsp:nvSpPr>
        <dsp:cNvPr id="0" name=""/>
        <dsp:cNvSpPr/>
      </dsp:nvSpPr>
      <dsp:spPr>
        <a:xfrm>
          <a:off x="320818" y="240717"/>
          <a:ext cx="583306" cy="5833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9F99F2-46C9-4639-9DDB-BB989857A2EF}">
      <dsp:nvSpPr>
        <dsp:cNvPr id="0" name=""/>
        <dsp:cNvSpPr/>
      </dsp:nvSpPr>
      <dsp:spPr>
        <a:xfrm>
          <a:off x="1224942" y="2092"/>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Prospective write‑in candidates should note that write‑in candidacy is possible only if the office appears on the ballot.  (2 CCR § 20102)</a:t>
          </a:r>
        </a:p>
      </dsp:txBody>
      <dsp:txXfrm>
        <a:off x="1224942" y="2092"/>
        <a:ext cx="6068667" cy="1060556"/>
      </dsp:txXfrm>
    </dsp:sp>
    <dsp:sp modelId="{6B26AAB6-24C9-4FBA-B28B-75F64DAC7505}">
      <dsp:nvSpPr>
        <dsp:cNvPr id="0" name=""/>
        <dsp:cNvSpPr/>
      </dsp:nvSpPr>
      <dsp:spPr>
        <a:xfrm>
          <a:off x="0" y="1327788"/>
          <a:ext cx="7293610" cy="106055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20DFA-8380-4418-AF35-42B3B794399D}">
      <dsp:nvSpPr>
        <dsp:cNvPr id="0" name=""/>
        <dsp:cNvSpPr/>
      </dsp:nvSpPr>
      <dsp:spPr>
        <a:xfrm>
          <a:off x="320818" y="1566413"/>
          <a:ext cx="583306" cy="5833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8A0730-96E0-42B2-843E-C9DE0E525588}">
      <dsp:nvSpPr>
        <dsp:cNvPr id="0" name=""/>
        <dsp:cNvSpPr/>
      </dsp:nvSpPr>
      <dsp:spPr>
        <a:xfrm>
          <a:off x="1224942" y="1327788"/>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In November, write-ins are not allowed for the following offices: US Congress, State Senate, State Assembly. Elections Code §8600 (c)</a:t>
          </a:r>
        </a:p>
      </dsp:txBody>
      <dsp:txXfrm>
        <a:off x="1224942" y="1327788"/>
        <a:ext cx="6068667" cy="1060556"/>
      </dsp:txXfrm>
    </dsp:sp>
    <dsp:sp modelId="{71FF81A5-ED38-4E46-B836-5BC16D37035B}">
      <dsp:nvSpPr>
        <dsp:cNvPr id="0" name=""/>
        <dsp:cNvSpPr/>
      </dsp:nvSpPr>
      <dsp:spPr>
        <a:xfrm>
          <a:off x="0" y="2653484"/>
          <a:ext cx="7293610" cy="106055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775F1-165A-47B3-99AC-750C9093D44F}">
      <dsp:nvSpPr>
        <dsp:cNvPr id="0" name=""/>
        <dsp:cNvSpPr/>
      </dsp:nvSpPr>
      <dsp:spPr>
        <a:xfrm>
          <a:off x="320818" y="2892109"/>
          <a:ext cx="583306" cy="5833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84A0B5-0EC0-400C-8235-FC6853E3D9B1}">
      <dsp:nvSpPr>
        <dsp:cNvPr id="0" name=""/>
        <dsp:cNvSpPr/>
      </dsp:nvSpPr>
      <dsp:spPr>
        <a:xfrm>
          <a:off x="1224942" y="2653484"/>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If there is an insufficient number of nominees for a school or special district, the contest will not appear on the ballot. </a:t>
          </a:r>
        </a:p>
      </dsp:txBody>
      <dsp:txXfrm>
        <a:off x="1224942" y="2653484"/>
        <a:ext cx="6068667" cy="1060556"/>
      </dsp:txXfrm>
    </dsp:sp>
    <dsp:sp modelId="{8080E155-F55B-46A4-94E7-D1CCC9F2D2AE}">
      <dsp:nvSpPr>
        <dsp:cNvPr id="0" name=""/>
        <dsp:cNvSpPr/>
      </dsp:nvSpPr>
      <dsp:spPr>
        <a:xfrm>
          <a:off x="0" y="3979179"/>
          <a:ext cx="7293610" cy="106055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BBCE7-7066-4A35-AFCF-B454ED707D05}">
      <dsp:nvSpPr>
        <dsp:cNvPr id="0" name=""/>
        <dsp:cNvSpPr/>
      </dsp:nvSpPr>
      <dsp:spPr>
        <a:xfrm>
          <a:off x="320818" y="4217805"/>
          <a:ext cx="583306" cy="5833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44ACB7-9A1A-4388-8DD2-1DFE77D5BFE4}">
      <dsp:nvSpPr>
        <dsp:cNvPr id="0" name=""/>
        <dsp:cNvSpPr/>
      </dsp:nvSpPr>
      <dsp:spPr>
        <a:xfrm>
          <a:off x="1224942" y="3979179"/>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Unopposed superior court judges will not appear on the November ballot. However, there is a provision in the law to require that the office be placed on the ballot by means of a petition procedure. Elections Code §8203</a:t>
          </a:r>
        </a:p>
      </dsp:txBody>
      <dsp:txXfrm>
        <a:off x="1224942" y="3979179"/>
        <a:ext cx="6068667" cy="10605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A514-342F-40D4-81E8-63DAACD47ABB}">
      <dsp:nvSpPr>
        <dsp:cNvPr id="0" name=""/>
        <dsp:cNvSpPr/>
      </dsp:nvSpPr>
      <dsp:spPr>
        <a:xfrm>
          <a:off x="0" y="1724"/>
          <a:ext cx="7104549" cy="7348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858B4-6F1D-45AF-A525-A293185E93E9}">
      <dsp:nvSpPr>
        <dsp:cNvPr id="0" name=""/>
        <dsp:cNvSpPr/>
      </dsp:nvSpPr>
      <dsp:spPr>
        <a:xfrm>
          <a:off x="222285" y="167060"/>
          <a:ext cx="404155" cy="4041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B75A01-2610-46FA-85BC-0ADDC7969100}">
      <dsp:nvSpPr>
        <dsp:cNvPr id="0" name=""/>
        <dsp:cNvSpPr/>
      </dsp:nvSpPr>
      <dsp:spPr>
        <a:xfrm>
          <a:off x="848726" y="172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We will continue to process and tally ballots until 11pm. </a:t>
          </a:r>
        </a:p>
      </dsp:txBody>
      <dsp:txXfrm>
        <a:off x="848726" y="1724"/>
        <a:ext cx="6255822" cy="734828"/>
      </dsp:txXfrm>
    </dsp:sp>
    <dsp:sp modelId="{9B64D2FA-30DE-41BD-84FC-E01D1025CD1B}">
      <dsp:nvSpPr>
        <dsp:cNvPr id="0" name=""/>
        <dsp:cNvSpPr/>
      </dsp:nvSpPr>
      <dsp:spPr>
        <a:xfrm>
          <a:off x="0" y="920259"/>
          <a:ext cx="7104549" cy="7348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E82BC-C2DB-4D80-9BFF-DFE4898F5172}">
      <dsp:nvSpPr>
        <dsp:cNvPr id="0" name=""/>
        <dsp:cNvSpPr/>
      </dsp:nvSpPr>
      <dsp:spPr>
        <a:xfrm>
          <a:off x="222285" y="1085595"/>
          <a:ext cx="404155" cy="404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42E8F2-6615-4872-9D34-2C92AF407296}">
      <dsp:nvSpPr>
        <dsp:cNvPr id="0" name=""/>
        <dsp:cNvSpPr/>
      </dsp:nvSpPr>
      <dsp:spPr>
        <a:xfrm>
          <a:off x="848726" y="92025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At 11pm, we will focus on scanning and final counting of the ballots we have in the system. </a:t>
          </a:r>
        </a:p>
      </dsp:txBody>
      <dsp:txXfrm>
        <a:off x="848726" y="920259"/>
        <a:ext cx="6255822" cy="734828"/>
      </dsp:txXfrm>
    </dsp:sp>
    <dsp:sp modelId="{89738BAB-D220-4F60-BCA1-443F62832752}">
      <dsp:nvSpPr>
        <dsp:cNvPr id="0" name=""/>
        <dsp:cNvSpPr/>
      </dsp:nvSpPr>
      <dsp:spPr>
        <a:xfrm>
          <a:off x="0" y="1838794"/>
          <a:ext cx="7104549" cy="7348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36E7A-0B8C-4753-8155-B13CA5408A0D}">
      <dsp:nvSpPr>
        <dsp:cNvPr id="0" name=""/>
        <dsp:cNvSpPr/>
      </dsp:nvSpPr>
      <dsp:spPr>
        <a:xfrm>
          <a:off x="222285" y="2004130"/>
          <a:ext cx="404155" cy="404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DA9A0D-BF58-4C92-974F-DC37CDDA0184}">
      <dsp:nvSpPr>
        <dsp:cNvPr id="0" name=""/>
        <dsp:cNvSpPr/>
      </dsp:nvSpPr>
      <dsp:spPr>
        <a:xfrm>
          <a:off x="848726" y="183879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Semi-official election night results will be released sometime after midnight. </a:t>
          </a:r>
        </a:p>
      </dsp:txBody>
      <dsp:txXfrm>
        <a:off x="848726" y="1838794"/>
        <a:ext cx="6255822" cy="734828"/>
      </dsp:txXfrm>
    </dsp:sp>
    <dsp:sp modelId="{A6B17550-5FAE-4BF4-A38B-AFBD20D16FD3}">
      <dsp:nvSpPr>
        <dsp:cNvPr id="0" name=""/>
        <dsp:cNvSpPr/>
      </dsp:nvSpPr>
      <dsp:spPr>
        <a:xfrm>
          <a:off x="0" y="2757329"/>
          <a:ext cx="7104549" cy="7348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A0BA6-AA0B-4D81-AE9D-91A06B4578CF}">
      <dsp:nvSpPr>
        <dsp:cNvPr id="0" name=""/>
        <dsp:cNvSpPr/>
      </dsp:nvSpPr>
      <dsp:spPr>
        <a:xfrm>
          <a:off x="222285" y="2922665"/>
          <a:ext cx="404155" cy="40415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6AC625-A6A5-4D08-872E-1E3820BA07F8}">
      <dsp:nvSpPr>
        <dsp:cNvPr id="0" name=""/>
        <dsp:cNvSpPr/>
      </dsp:nvSpPr>
      <dsp:spPr>
        <a:xfrm>
          <a:off x="848726" y="275732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History has shown that we will count more ballots after Election Day than on Election Night. </a:t>
          </a:r>
        </a:p>
      </dsp:txBody>
      <dsp:txXfrm>
        <a:off x="848726" y="2757329"/>
        <a:ext cx="6255822" cy="734828"/>
      </dsp:txXfrm>
    </dsp:sp>
    <dsp:sp modelId="{FBF2811F-A185-4D26-B05B-E242EED8AFDB}">
      <dsp:nvSpPr>
        <dsp:cNvPr id="0" name=""/>
        <dsp:cNvSpPr/>
      </dsp:nvSpPr>
      <dsp:spPr>
        <a:xfrm>
          <a:off x="0" y="3675864"/>
          <a:ext cx="7104549" cy="7348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2023C-BA23-4C40-9C2F-13E9464ED9BF}">
      <dsp:nvSpPr>
        <dsp:cNvPr id="0" name=""/>
        <dsp:cNvSpPr/>
      </dsp:nvSpPr>
      <dsp:spPr>
        <a:xfrm>
          <a:off x="222285" y="3841200"/>
          <a:ext cx="404155" cy="40415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55612F-6A9F-4126-AEBA-951AF12F0383}">
      <dsp:nvSpPr>
        <dsp:cNvPr id="0" name=""/>
        <dsp:cNvSpPr/>
      </dsp:nvSpPr>
      <dsp:spPr>
        <a:xfrm>
          <a:off x="848726" y="367586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So no victory parties yet! Results are NOT final until all votes are counted, audited, and verified. </a:t>
          </a:r>
        </a:p>
      </dsp:txBody>
      <dsp:txXfrm>
        <a:off x="848726" y="3675864"/>
        <a:ext cx="6255822" cy="734828"/>
      </dsp:txXfrm>
    </dsp:sp>
    <dsp:sp modelId="{4930E4DE-9224-426F-8D1F-6EC6990C5B30}">
      <dsp:nvSpPr>
        <dsp:cNvPr id="0" name=""/>
        <dsp:cNvSpPr/>
      </dsp:nvSpPr>
      <dsp:spPr>
        <a:xfrm>
          <a:off x="0" y="4594399"/>
          <a:ext cx="7104549" cy="7348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EE7F8-7114-4CFA-9C1B-314D37E2804F}">
      <dsp:nvSpPr>
        <dsp:cNvPr id="0" name=""/>
        <dsp:cNvSpPr/>
      </dsp:nvSpPr>
      <dsp:spPr>
        <a:xfrm>
          <a:off x="222285" y="4759735"/>
          <a:ext cx="404155" cy="4041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EC4CC-5FDA-4D86-AAB7-6533A9316FF4}">
      <dsp:nvSpPr>
        <dsp:cNvPr id="0" name=""/>
        <dsp:cNvSpPr/>
      </dsp:nvSpPr>
      <dsp:spPr>
        <a:xfrm>
          <a:off x="848726" y="459439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Election officials are big fans of big margins!!</a:t>
          </a:r>
        </a:p>
      </dsp:txBody>
      <dsp:txXfrm>
        <a:off x="848726" y="4594399"/>
        <a:ext cx="6255822" cy="7348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B9705-63C6-441E-AF3E-21D24800745C}">
      <dsp:nvSpPr>
        <dsp:cNvPr id="0" name=""/>
        <dsp:cNvSpPr/>
      </dsp:nvSpPr>
      <dsp:spPr>
        <a:xfrm>
          <a:off x="432442" y="844388"/>
          <a:ext cx="706376" cy="7063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E5A494-4869-4CE1-9720-9274646E77C1}">
      <dsp:nvSpPr>
        <dsp:cNvPr id="0" name=""/>
        <dsp:cNvSpPr/>
      </dsp:nvSpPr>
      <dsp:spPr>
        <a:xfrm>
          <a:off x="768"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Hotline for voter questions and election worker questions</a:t>
          </a:r>
        </a:p>
      </dsp:txBody>
      <dsp:txXfrm>
        <a:off x="768" y="1841369"/>
        <a:ext cx="1569726" cy="627890"/>
      </dsp:txXfrm>
    </dsp:sp>
    <dsp:sp modelId="{DEC23CBE-44EC-4B3A-9E34-EF020D4DE594}">
      <dsp:nvSpPr>
        <dsp:cNvPr id="0" name=""/>
        <dsp:cNvSpPr/>
      </dsp:nvSpPr>
      <dsp:spPr>
        <a:xfrm>
          <a:off x="2276871" y="844388"/>
          <a:ext cx="706376" cy="706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258867-95FC-4A5E-A42C-CBADAE912844}">
      <dsp:nvSpPr>
        <dsp:cNvPr id="0" name=""/>
        <dsp:cNvSpPr/>
      </dsp:nvSpPr>
      <dsp:spPr>
        <a:xfrm>
          <a:off x="1845196"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App to track wait times at voting locations</a:t>
          </a:r>
        </a:p>
      </dsp:txBody>
      <dsp:txXfrm>
        <a:off x="1845196" y="1841369"/>
        <a:ext cx="1569726" cy="627890"/>
      </dsp:txXfrm>
    </dsp:sp>
    <dsp:sp modelId="{AD45F86A-06D5-4DF2-9747-D045412B2328}">
      <dsp:nvSpPr>
        <dsp:cNvPr id="0" name=""/>
        <dsp:cNvSpPr/>
      </dsp:nvSpPr>
      <dsp:spPr>
        <a:xfrm>
          <a:off x="4121300" y="844388"/>
          <a:ext cx="706376" cy="7063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0050C2-ADA7-4F5F-AA99-196F393DC970}">
      <dsp:nvSpPr>
        <dsp:cNvPr id="0" name=""/>
        <dsp:cNvSpPr/>
      </dsp:nvSpPr>
      <dsp:spPr>
        <a:xfrm>
          <a:off x="3689625"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Laws changing: SB 423 (Umberg) and AB 860 (Berman): deadline to register, E+3, time to certify, etc.</a:t>
          </a:r>
        </a:p>
      </dsp:txBody>
      <dsp:txXfrm>
        <a:off x="3689625" y="1841369"/>
        <a:ext cx="1569726" cy="627890"/>
      </dsp:txXfrm>
    </dsp:sp>
    <dsp:sp modelId="{D0DE5D60-0174-424D-BAAE-3D4BDCE58D11}">
      <dsp:nvSpPr>
        <dsp:cNvPr id="0" name=""/>
        <dsp:cNvSpPr/>
      </dsp:nvSpPr>
      <dsp:spPr>
        <a:xfrm>
          <a:off x="5965729" y="844388"/>
          <a:ext cx="706376" cy="706376"/>
        </a:xfrm>
        <a:prstGeom prst="rect">
          <a:avLst/>
        </a:prstGeom>
        <a:blipFill>
          <a:blip xmlns:r="http://schemas.openxmlformats.org/officeDocument/2006/relationships" r:embed="rId7"/>
          <a:srcRect/>
          <a:stretch>
            <a:fillRect t="-3000" b="-3000"/>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62F9A6-0761-4862-9842-C91A74E926EA}">
      <dsp:nvSpPr>
        <dsp:cNvPr id="0" name=""/>
        <dsp:cNvSpPr/>
      </dsp:nvSpPr>
      <dsp:spPr>
        <a:xfrm>
          <a:off x="5534054"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What will be happening with the virus in October/November. Need flexibility.</a:t>
          </a:r>
        </a:p>
      </dsp:txBody>
      <dsp:txXfrm>
        <a:off x="5534054" y="1841369"/>
        <a:ext cx="1569726" cy="627890"/>
      </dsp:txXfrm>
    </dsp:sp>
    <dsp:sp modelId="{7009BEF0-9F69-4612-896C-0318CA65F1EA}">
      <dsp:nvSpPr>
        <dsp:cNvPr id="0" name=""/>
        <dsp:cNvSpPr/>
      </dsp:nvSpPr>
      <dsp:spPr>
        <a:xfrm>
          <a:off x="432442" y="2861691"/>
          <a:ext cx="706376" cy="706376"/>
        </a:xfrm>
        <a:prstGeom prst="rect">
          <a:avLst/>
        </a:prstGeom>
        <a:blipFill>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CD8D24-41EC-46F6-9B7D-F1AA95FD315C}">
      <dsp:nvSpPr>
        <dsp:cNvPr id="0" name=""/>
        <dsp:cNvSpPr/>
      </dsp:nvSpPr>
      <dsp:spPr>
        <a:xfrm>
          <a:off x="768"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Staffing and training of election workers</a:t>
          </a:r>
        </a:p>
      </dsp:txBody>
      <dsp:txXfrm>
        <a:off x="768" y="3858673"/>
        <a:ext cx="1569726" cy="627890"/>
      </dsp:txXfrm>
    </dsp:sp>
    <dsp:sp modelId="{02231938-1485-4CED-9EB3-3C3B0F6B7474}">
      <dsp:nvSpPr>
        <dsp:cNvPr id="0" name=""/>
        <dsp:cNvSpPr/>
      </dsp:nvSpPr>
      <dsp:spPr>
        <a:xfrm>
          <a:off x="2276871" y="2861691"/>
          <a:ext cx="706376" cy="706376"/>
        </a:xfrm>
        <a:prstGeom prst="rect">
          <a:avLst/>
        </a:prstGeom>
        <a:blipFill>
          <a:blip xmlns:r="http://schemas.openxmlformats.org/officeDocument/2006/relationships" r:embed="rId10">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D10302-290F-433E-ABCC-203F3B5FCA56}">
      <dsp:nvSpPr>
        <dsp:cNvPr id="0" name=""/>
        <dsp:cNvSpPr/>
      </dsp:nvSpPr>
      <dsp:spPr>
        <a:xfrm>
          <a:off x="1845196"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Establish mechanism for public feedback and suggestions</a:t>
          </a:r>
        </a:p>
      </dsp:txBody>
      <dsp:txXfrm>
        <a:off x="1845196" y="3858673"/>
        <a:ext cx="1569726" cy="627890"/>
      </dsp:txXfrm>
    </dsp:sp>
    <dsp:sp modelId="{BC8ECB79-3064-4240-92CF-6C394428B218}">
      <dsp:nvSpPr>
        <dsp:cNvPr id="0" name=""/>
        <dsp:cNvSpPr/>
      </dsp:nvSpPr>
      <dsp:spPr>
        <a:xfrm>
          <a:off x="4121300" y="2861691"/>
          <a:ext cx="706376" cy="706376"/>
        </a:xfrm>
        <a:prstGeom prst="rect">
          <a:avLst/>
        </a:prstGeom>
        <a:blipFill>
          <a:blip xmlns:r="http://schemas.openxmlformats.org/officeDocument/2006/relationships" r:embed="rId12">
            <a:duotone>
              <a:prstClr val="black"/>
              <a:schemeClr val="accent6">
                <a:tint val="45000"/>
                <a:satMod val="400000"/>
              </a:schemeClr>
            </a:duotone>
            <a:extLst>
              <a:ext uri="{96DAC541-7B7A-43D3-8B79-37D633B846F1}">
                <asvg:svgBlip xmlns:asvg="http://schemas.microsoft.com/office/drawing/2016/SVG/main" r:embed="rId13"/>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0ED9A9-160C-478D-AA2B-7D860BCBB2BE}">
      <dsp:nvSpPr>
        <dsp:cNvPr id="0" name=""/>
        <dsp:cNvSpPr/>
      </dsp:nvSpPr>
      <dsp:spPr>
        <a:xfrm>
          <a:off x="3689625"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One place to get latest election news – VOTESCOUNT.US </a:t>
          </a:r>
        </a:p>
      </dsp:txBody>
      <dsp:txXfrm>
        <a:off x="3689625" y="3858673"/>
        <a:ext cx="1569726" cy="627890"/>
      </dsp:txXfrm>
    </dsp:sp>
    <dsp:sp modelId="{D880ECD6-131B-4405-B67C-2FF09C8D7377}">
      <dsp:nvSpPr>
        <dsp:cNvPr id="0" name=""/>
        <dsp:cNvSpPr/>
      </dsp:nvSpPr>
      <dsp:spPr>
        <a:xfrm>
          <a:off x="5965729" y="2861691"/>
          <a:ext cx="706376" cy="706376"/>
        </a:xfrm>
        <a:prstGeom prst="rect">
          <a:avLst/>
        </a:prstGeom>
        <a:blipFill>
          <a:blip xmlns:r="http://schemas.openxmlformats.org/officeDocument/2006/relationships" r:embed="rId1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EE5437-5E84-416E-AB05-D709E7877E21}">
      <dsp:nvSpPr>
        <dsp:cNvPr id="0" name=""/>
        <dsp:cNvSpPr/>
      </dsp:nvSpPr>
      <dsp:spPr>
        <a:xfrm>
          <a:off x="5534054"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Funding – How do we pay for this? </a:t>
          </a:r>
        </a:p>
      </dsp:txBody>
      <dsp:txXfrm>
        <a:off x="5534054" y="3858673"/>
        <a:ext cx="1569726" cy="6278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1E5F5-89DB-452E-926D-FFD37668F476}">
      <dsp:nvSpPr>
        <dsp:cNvPr id="0" name=""/>
        <dsp:cNvSpPr/>
      </dsp:nvSpPr>
      <dsp:spPr>
        <a:xfrm>
          <a:off x="0" y="0"/>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46517-DFCC-4182-9B26-0CC63B4309D5}">
      <dsp:nvSpPr>
        <dsp:cNvPr id="0" name=""/>
        <dsp:cNvSpPr/>
      </dsp:nvSpPr>
      <dsp:spPr>
        <a:xfrm>
          <a:off x="0" y="0"/>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Gail Pellerin – Santa Cruz County Clerk, 831-454-2419</a:t>
          </a:r>
          <a:br>
            <a:rPr lang="en-US" sz="2500" kern="1200" dirty="0"/>
          </a:br>
          <a:r>
            <a:rPr lang="en-US" sz="2500" kern="1200" dirty="0">
              <a:hlinkClick xmlns:r="http://schemas.openxmlformats.org/officeDocument/2006/relationships" r:id="rId1"/>
            </a:rPr>
            <a:t>gail.Pellerin@santacruzcounty.us</a:t>
          </a:r>
          <a:r>
            <a:rPr lang="en-US" sz="2500" kern="1200" dirty="0"/>
            <a:t> </a:t>
          </a:r>
        </a:p>
      </dsp:txBody>
      <dsp:txXfrm>
        <a:off x="0" y="0"/>
        <a:ext cx="7728267" cy="1271831"/>
      </dsp:txXfrm>
    </dsp:sp>
    <dsp:sp modelId="{6F90827A-FFF9-42C4-A1BD-1D53C94BF547}">
      <dsp:nvSpPr>
        <dsp:cNvPr id="0" name=""/>
        <dsp:cNvSpPr/>
      </dsp:nvSpPr>
      <dsp:spPr>
        <a:xfrm>
          <a:off x="0" y="1271831"/>
          <a:ext cx="7728267" cy="0"/>
        </a:xfrm>
        <a:prstGeom prst="line">
          <a:avLst/>
        </a:prstGeom>
        <a:solidFill>
          <a:schemeClr val="accent2">
            <a:hueOff val="651485"/>
            <a:satOff val="-10511"/>
            <a:lumOff val="-1830"/>
            <a:alphaOff val="0"/>
          </a:schemeClr>
        </a:solidFill>
        <a:ln w="10795" cap="flat" cmpd="sng" algn="ctr">
          <a:solidFill>
            <a:schemeClr val="accent2">
              <a:hueOff val="651485"/>
              <a:satOff val="-10511"/>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E843F-B65F-4878-B1FB-23C369B4DFAF}">
      <dsp:nvSpPr>
        <dsp:cNvPr id="0" name=""/>
        <dsp:cNvSpPr/>
      </dsp:nvSpPr>
      <dsp:spPr>
        <a:xfrm>
          <a:off x="0" y="1271831"/>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spc="-30" baseline="0" dirty="0"/>
            <a:t>Mari Segura – Candidate Filing Coordinator, 831-454-2408</a:t>
          </a:r>
          <a:br>
            <a:rPr lang="en-US" sz="2500" kern="1200" dirty="0"/>
          </a:br>
          <a:r>
            <a:rPr lang="en-US" sz="2500" kern="1200" dirty="0">
              <a:hlinkClick xmlns:r="http://schemas.openxmlformats.org/officeDocument/2006/relationships" r:id="rId2"/>
            </a:rPr>
            <a:t>mari.segura@santacruzcounty.us</a:t>
          </a:r>
          <a:r>
            <a:rPr lang="en-US" sz="2500" kern="1200" dirty="0"/>
            <a:t> </a:t>
          </a:r>
        </a:p>
      </dsp:txBody>
      <dsp:txXfrm>
        <a:off x="0" y="1271831"/>
        <a:ext cx="7728267" cy="1271831"/>
      </dsp:txXfrm>
    </dsp:sp>
    <dsp:sp modelId="{DFDB44B6-36A4-4FFC-85DE-CD70BA2C9E89}">
      <dsp:nvSpPr>
        <dsp:cNvPr id="0" name=""/>
        <dsp:cNvSpPr/>
      </dsp:nvSpPr>
      <dsp:spPr>
        <a:xfrm>
          <a:off x="0" y="2543662"/>
          <a:ext cx="7728267" cy="0"/>
        </a:xfrm>
        <a:prstGeom prst="line">
          <a:avLst/>
        </a:prstGeom>
        <a:solidFill>
          <a:schemeClr val="accent2">
            <a:hueOff val="1302969"/>
            <a:satOff val="-21023"/>
            <a:lumOff val="-3660"/>
            <a:alphaOff val="0"/>
          </a:schemeClr>
        </a:solidFill>
        <a:ln w="10795" cap="flat" cmpd="sng" algn="ctr">
          <a:solidFill>
            <a:schemeClr val="accent2">
              <a:hueOff val="1302969"/>
              <a:satOff val="-21023"/>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50F45-8510-453A-851A-6483A5FB62DD}">
      <dsp:nvSpPr>
        <dsp:cNvPr id="0" name=""/>
        <dsp:cNvSpPr/>
      </dsp:nvSpPr>
      <dsp:spPr>
        <a:xfrm>
          <a:off x="0" y="2543662"/>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Tracy Ferrara – Scotts Valley City Clerk, 831-440-5600</a:t>
          </a:r>
          <a:br>
            <a:rPr lang="en-US" sz="2500" kern="1200" dirty="0"/>
          </a:br>
          <a:r>
            <a:rPr lang="en-US" sz="2500" kern="1200" dirty="0">
              <a:hlinkClick xmlns:r="http://schemas.openxmlformats.org/officeDocument/2006/relationships" r:id="rId3"/>
            </a:rPr>
            <a:t>tferrara@scottsvalley.org</a:t>
          </a:r>
          <a:r>
            <a:rPr lang="en-US" sz="2500" kern="1200" dirty="0"/>
            <a:t> </a:t>
          </a:r>
        </a:p>
      </dsp:txBody>
      <dsp:txXfrm>
        <a:off x="0" y="2543662"/>
        <a:ext cx="7728267" cy="1271831"/>
      </dsp:txXfrm>
    </dsp:sp>
    <dsp:sp modelId="{08F5D94D-8EE4-45F2-A227-EA31D44663B9}">
      <dsp:nvSpPr>
        <dsp:cNvPr id="0" name=""/>
        <dsp:cNvSpPr/>
      </dsp:nvSpPr>
      <dsp:spPr>
        <a:xfrm>
          <a:off x="0" y="3815493"/>
          <a:ext cx="7728267"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79C7B-C628-481A-8036-D0A7CBBCA069}">
      <dsp:nvSpPr>
        <dsp:cNvPr id="0" name=""/>
        <dsp:cNvSpPr/>
      </dsp:nvSpPr>
      <dsp:spPr>
        <a:xfrm>
          <a:off x="0" y="3815493"/>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New URL for website!! </a:t>
          </a:r>
          <a:r>
            <a:rPr lang="en-US" sz="2500" b="1" kern="1200" dirty="0">
              <a:solidFill>
                <a:schemeClr val="accent1"/>
              </a:solidFill>
              <a:hlinkClick xmlns:r="http://schemas.openxmlformats.org/officeDocument/2006/relationships" r:id="rId4">
                <a:extLst>
                  <a:ext uri="{A12FA001-AC4F-418D-AE19-62706E023703}">
                    <ahyp:hlinkClr xmlns:ahyp="http://schemas.microsoft.com/office/drawing/2018/hyperlinkcolor" val="tx"/>
                  </a:ext>
                </a:extLst>
              </a:hlinkClick>
            </a:rPr>
            <a:t>www.votescount.us</a:t>
          </a:r>
          <a:r>
            <a:rPr lang="en-US" sz="2500" b="1" kern="1200" dirty="0">
              <a:solidFill>
                <a:schemeClr val="accent1"/>
              </a:solidFill>
            </a:rPr>
            <a:t> </a:t>
          </a:r>
          <a:br>
            <a:rPr lang="en-US" sz="2500" kern="1200" dirty="0"/>
          </a:br>
          <a:r>
            <a:rPr lang="en-US" sz="2500" kern="1200" dirty="0"/>
            <a:t>.com will redirect to new </a:t>
          </a:r>
          <a:r>
            <a:rPr lang="en-US" sz="2500" kern="1200" dirty="0" err="1"/>
            <a:t>url</a:t>
          </a:r>
          <a:endParaRPr lang="en-US" sz="2500" kern="1200" dirty="0"/>
        </a:p>
      </dsp:txBody>
      <dsp:txXfrm>
        <a:off x="0" y="3815493"/>
        <a:ext cx="7728267" cy="1271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83B44-D715-4E0F-882C-2A7D8C747926}">
      <dsp:nvSpPr>
        <dsp:cNvPr id="0" name=""/>
        <dsp:cNvSpPr/>
      </dsp:nvSpPr>
      <dsp:spPr>
        <a:xfrm>
          <a:off x="0" y="3807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First, candidates will complete the preliminary candidate information and submit to us to prepare their Declaration of Candidacy. </a:t>
          </a:r>
        </a:p>
      </dsp:txBody>
      <dsp:txXfrm>
        <a:off x="80303" y="118373"/>
        <a:ext cx="3425285" cy="1484414"/>
      </dsp:txXfrm>
    </dsp:sp>
    <dsp:sp modelId="{CB2D5564-A0B8-476F-930F-20F9EDFAAD09}">
      <dsp:nvSpPr>
        <dsp:cNvPr id="0" name=""/>
        <dsp:cNvSpPr/>
      </dsp:nvSpPr>
      <dsp:spPr>
        <a:xfrm>
          <a:off x="0" y="173781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Candidates will use our ONLINE appointment calendar to set up time to come in and file paperwork. </a:t>
          </a:r>
        </a:p>
      </dsp:txBody>
      <dsp:txXfrm>
        <a:off x="80303" y="1818113"/>
        <a:ext cx="3425285" cy="1484414"/>
      </dsp:txXfrm>
    </dsp:sp>
    <dsp:sp modelId="{03968FEB-0363-4CD1-841E-5E7C8FD00126}">
      <dsp:nvSpPr>
        <dsp:cNvPr id="0" name=""/>
        <dsp:cNvSpPr/>
      </dsp:nvSpPr>
      <dsp:spPr>
        <a:xfrm>
          <a:off x="0" y="343755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All docs are posted online. Candidates are encouraged to complete and print the forms and bring with them to their scheduled  appointment.</a:t>
          </a:r>
        </a:p>
      </dsp:txBody>
      <dsp:txXfrm>
        <a:off x="80303" y="3517853"/>
        <a:ext cx="3425285" cy="1484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FD0AB-5EFA-4A6B-905B-07F119EDE4E7}">
      <dsp:nvSpPr>
        <dsp:cNvPr id="0" name=""/>
        <dsp:cNvSpPr/>
      </dsp:nvSpPr>
      <dsp:spPr>
        <a:xfrm>
          <a:off x="0" y="3829498"/>
          <a:ext cx="1932066" cy="1256926"/>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a:t>Collect</a:t>
          </a:r>
        </a:p>
      </dsp:txBody>
      <dsp:txXfrm>
        <a:off x="0" y="3829498"/>
        <a:ext cx="1932066" cy="1256926"/>
      </dsp:txXfrm>
    </dsp:sp>
    <dsp:sp modelId="{CF18B59E-F637-4E0C-87E1-06D566C7EC6C}">
      <dsp:nvSpPr>
        <dsp:cNvPr id="0" name=""/>
        <dsp:cNvSpPr/>
      </dsp:nvSpPr>
      <dsp:spPr>
        <a:xfrm>
          <a:off x="1932066" y="3829498"/>
          <a:ext cx="5796200" cy="1256926"/>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a:t>Collect 20 valid signatures from voters within the city. </a:t>
          </a:r>
        </a:p>
      </dsp:txBody>
      <dsp:txXfrm>
        <a:off x="1932066" y="3829498"/>
        <a:ext cx="5796200" cy="1256926"/>
      </dsp:txXfrm>
    </dsp:sp>
    <dsp:sp modelId="{52B64CEB-89BF-4A56-8EC1-F96A39104D6D}">
      <dsp:nvSpPr>
        <dsp:cNvPr id="0" name=""/>
        <dsp:cNvSpPr/>
      </dsp:nvSpPr>
      <dsp:spPr>
        <a:xfrm rot="10800000">
          <a:off x="0" y="1915198"/>
          <a:ext cx="1932066" cy="1933153"/>
        </a:xfrm>
        <a:prstGeom prst="upArrowCallout">
          <a:avLst>
            <a:gd name="adj1" fmla="val 5000"/>
            <a:gd name="adj2" fmla="val 10000"/>
            <a:gd name="adj3" fmla="val 15000"/>
            <a:gd name="adj4" fmla="val 64977"/>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a:t>Issue</a:t>
          </a:r>
        </a:p>
      </dsp:txBody>
      <dsp:txXfrm rot="-10800000">
        <a:off x="0" y="1915198"/>
        <a:ext cx="1932066" cy="1256549"/>
      </dsp:txXfrm>
    </dsp:sp>
    <dsp:sp modelId="{43314D40-7398-40F2-8039-DA6D59B99BD7}">
      <dsp:nvSpPr>
        <dsp:cNvPr id="0" name=""/>
        <dsp:cNvSpPr/>
      </dsp:nvSpPr>
      <dsp:spPr>
        <a:xfrm>
          <a:off x="1932066" y="1915198"/>
          <a:ext cx="5796200" cy="1256549"/>
        </a:xfrm>
        <a:prstGeom prst="rect">
          <a:avLst/>
        </a:prstGeom>
        <a:solidFill>
          <a:schemeClr val="accent2">
            <a:tint val="40000"/>
            <a:alpha val="90000"/>
            <a:hueOff val="1604430"/>
            <a:satOff val="-28521"/>
            <a:lumOff val="-2064"/>
            <a:alphaOff val="0"/>
          </a:schemeClr>
        </a:solidFill>
        <a:ln w="10795" cap="flat" cmpd="sng" algn="ctr">
          <a:solidFill>
            <a:schemeClr val="accent2">
              <a:tint val="40000"/>
              <a:alpha val="90000"/>
              <a:hueOff val="1604430"/>
              <a:satOff val="-28521"/>
              <a:lumOff val="-2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dirty="0"/>
            <a:t>The City Clerk will issue you your Nomination </a:t>
          </a:r>
          <a:r>
            <a:rPr lang="en-US" sz="1500" kern="1200"/>
            <a:t>Petition.</a:t>
          </a:r>
          <a:endParaRPr lang="en-US" sz="1500" kern="1200" dirty="0"/>
        </a:p>
      </dsp:txBody>
      <dsp:txXfrm>
        <a:off x="1932066" y="1915198"/>
        <a:ext cx="5796200" cy="1256549"/>
      </dsp:txXfrm>
    </dsp:sp>
    <dsp:sp modelId="{2EAD5096-8C1E-4B0F-8A86-AF4E083AE5D0}">
      <dsp:nvSpPr>
        <dsp:cNvPr id="0" name=""/>
        <dsp:cNvSpPr/>
      </dsp:nvSpPr>
      <dsp:spPr>
        <a:xfrm rot="10800000">
          <a:off x="0" y="899"/>
          <a:ext cx="1932066" cy="1933153"/>
        </a:xfrm>
        <a:prstGeom prst="upArrowCallout">
          <a:avLst>
            <a:gd name="adj1" fmla="val 5000"/>
            <a:gd name="adj2" fmla="val 10000"/>
            <a:gd name="adj3" fmla="val 15000"/>
            <a:gd name="adj4" fmla="val 64977"/>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Schedule</a:t>
          </a:r>
        </a:p>
      </dsp:txBody>
      <dsp:txXfrm rot="-10800000">
        <a:off x="0" y="899"/>
        <a:ext cx="1932066" cy="1256549"/>
      </dsp:txXfrm>
    </dsp:sp>
    <dsp:sp modelId="{7C80CCC4-2044-491B-BF68-FE795D9335BE}">
      <dsp:nvSpPr>
        <dsp:cNvPr id="0" name=""/>
        <dsp:cNvSpPr/>
      </dsp:nvSpPr>
      <dsp:spPr>
        <a:xfrm>
          <a:off x="1932066" y="899"/>
          <a:ext cx="5796200" cy="125654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dirty="0"/>
            <a:t>Call or email the Scotts Valley City Clerk Tracy Ferrara to make an appointment to pick up or drop off nomination papers:</a:t>
          </a:r>
          <a:br>
            <a:rPr lang="en-US" sz="1500" kern="1200" dirty="0"/>
          </a:br>
          <a:r>
            <a:rPr lang="en-US" sz="1500" kern="1200" dirty="0"/>
            <a:t>831-440-5600</a:t>
          </a:r>
          <a:br>
            <a:rPr lang="en-US" sz="1500" kern="1200" dirty="0"/>
          </a:br>
          <a:r>
            <a:rPr lang="en-US" sz="1500" b="1" kern="1200" dirty="0">
              <a:solidFill>
                <a:schemeClr val="accent1"/>
              </a:solidFill>
            </a:rPr>
            <a:t>tferrara@scottsvalley.org</a:t>
          </a:r>
        </a:p>
      </dsp:txBody>
      <dsp:txXfrm>
        <a:off x="1932066" y="899"/>
        <a:ext cx="5796200" cy="1256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063E8-09D0-4AD3-801E-F823EF061919}">
      <dsp:nvSpPr>
        <dsp:cNvPr id="0" name=""/>
        <dsp:cNvSpPr/>
      </dsp:nvSpPr>
      <dsp:spPr>
        <a:xfrm>
          <a:off x="0" y="32302"/>
          <a:ext cx="7728267" cy="949679"/>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It is hard to get COVID-19 from inanimate objects. </a:t>
          </a:r>
        </a:p>
      </dsp:txBody>
      <dsp:txXfrm>
        <a:off x="46360" y="78662"/>
        <a:ext cx="7635547" cy="856959"/>
      </dsp:txXfrm>
    </dsp:sp>
    <dsp:sp modelId="{0B3A300A-9F00-43A9-AF40-FAF2EE580014}">
      <dsp:nvSpPr>
        <dsp:cNvPr id="0" name=""/>
        <dsp:cNvSpPr/>
      </dsp:nvSpPr>
      <dsp:spPr>
        <a:xfrm>
          <a:off x="0" y="1030942"/>
          <a:ext cx="7728267" cy="949679"/>
        </a:xfrm>
        <a:prstGeom prst="roundRect">
          <a:avLst/>
        </a:prstGeom>
        <a:solidFill>
          <a:schemeClr val="accent5">
            <a:hueOff val="3726106"/>
            <a:satOff val="-3211"/>
            <a:lumOff val="42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biggest  risk lies with close contact with other people. Close contact is defined as within six feet for more than 10 minutes, regardless of face coverings.</a:t>
          </a:r>
        </a:p>
      </dsp:txBody>
      <dsp:txXfrm>
        <a:off x="46360" y="1077302"/>
        <a:ext cx="7635547" cy="856959"/>
      </dsp:txXfrm>
    </dsp:sp>
    <dsp:sp modelId="{33653D28-CFA4-4012-A1EE-7F05E896E91A}">
      <dsp:nvSpPr>
        <dsp:cNvPr id="0" name=""/>
        <dsp:cNvSpPr/>
      </dsp:nvSpPr>
      <dsp:spPr>
        <a:xfrm>
          <a:off x="0" y="2029582"/>
          <a:ext cx="7728267" cy="949679"/>
        </a:xfrm>
        <a:prstGeom prst="roundRect">
          <a:avLst/>
        </a:prstGeom>
        <a:solidFill>
          <a:schemeClr val="accent5">
            <a:hueOff val="7452213"/>
            <a:satOff val="-6423"/>
            <a:lumOff val="84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 case rates continue to increase, it is more important than ever to follow the social distancing requirements, which include:</a:t>
          </a:r>
        </a:p>
      </dsp:txBody>
      <dsp:txXfrm>
        <a:off x="46360" y="2075942"/>
        <a:ext cx="7635547" cy="856959"/>
      </dsp:txXfrm>
    </dsp:sp>
    <dsp:sp modelId="{9902A43E-3F53-4348-9AC4-7D04C0F58F99}">
      <dsp:nvSpPr>
        <dsp:cNvPr id="0" name=""/>
        <dsp:cNvSpPr/>
      </dsp:nvSpPr>
      <dsp:spPr>
        <a:xfrm>
          <a:off x="0" y="2979261"/>
          <a:ext cx="7728267"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7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Wearing a face covering while engaging with others at work or in public;</a:t>
          </a:r>
        </a:p>
        <a:p>
          <a:pPr marL="114300" lvl="1" indent="-114300" algn="l" defTabSz="577850">
            <a:lnSpc>
              <a:spcPct val="90000"/>
            </a:lnSpc>
            <a:spcBef>
              <a:spcPct val="0"/>
            </a:spcBef>
            <a:spcAft>
              <a:spcPct val="20000"/>
            </a:spcAft>
            <a:buChar char="•"/>
          </a:pPr>
          <a:r>
            <a:rPr lang="en-US" sz="1300" kern="1200" dirty="0"/>
            <a:t>Keeping a six-foot distance from persons who are not members of your household;</a:t>
          </a:r>
        </a:p>
        <a:p>
          <a:pPr marL="114300" lvl="1" indent="-114300" algn="l" defTabSz="577850">
            <a:lnSpc>
              <a:spcPct val="90000"/>
            </a:lnSpc>
            <a:spcBef>
              <a:spcPct val="0"/>
            </a:spcBef>
            <a:spcAft>
              <a:spcPct val="20000"/>
            </a:spcAft>
            <a:buChar char="•"/>
          </a:pPr>
          <a:r>
            <a:rPr lang="en-US" sz="1300" kern="1200"/>
            <a:t>Frequently washing hands with soap and water for at least 20 seconds;</a:t>
          </a:r>
        </a:p>
        <a:p>
          <a:pPr marL="114300" lvl="1" indent="-114300" algn="l" defTabSz="577850">
            <a:lnSpc>
              <a:spcPct val="90000"/>
            </a:lnSpc>
            <a:spcBef>
              <a:spcPct val="0"/>
            </a:spcBef>
            <a:spcAft>
              <a:spcPct val="20000"/>
            </a:spcAft>
            <a:buChar char="•"/>
          </a:pPr>
          <a:r>
            <a:rPr lang="en-US" sz="1300" kern="1200"/>
            <a:t>Covering coughs or sneezes with tissue or fabric, or using your elbow; and</a:t>
          </a:r>
        </a:p>
        <a:p>
          <a:pPr marL="114300" lvl="1" indent="-114300" algn="l" defTabSz="577850">
            <a:lnSpc>
              <a:spcPct val="90000"/>
            </a:lnSpc>
            <a:spcBef>
              <a:spcPct val="0"/>
            </a:spcBef>
            <a:spcAft>
              <a:spcPct val="20000"/>
            </a:spcAft>
            <a:buChar char="•"/>
          </a:pPr>
          <a:r>
            <a:rPr lang="en-US" sz="1300" kern="1200"/>
            <a:t>Staying home if you are sick with a fever or cough.</a:t>
          </a:r>
        </a:p>
      </dsp:txBody>
      <dsp:txXfrm>
        <a:off x="0" y="2979261"/>
        <a:ext cx="7728267" cy="1126080"/>
      </dsp:txXfrm>
    </dsp:sp>
    <dsp:sp modelId="{3FD2B464-03AF-4E4E-A521-3C30BC139404}">
      <dsp:nvSpPr>
        <dsp:cNvPr id="0" name=""/>
        <dsp:cNvSpPr/>
      </dsp:nvSpPr>
      <dsp:spPr>
        <a:xfrm>
          <a:off x="0" y="4095814"/>
          <a:ext cx="7728267" cy="949679"/>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Candidates are encouraged to collect signatures in an outdoor public setting where they can stand more than six feet away from the papers and the people signing them.</a:t>
          </a:r>
        </a:p>
      </dsp:txBody>
      <dsp:txXfrm>
        <a:off x="46360" y="4142174"/>
        <a:ext cx="7635547" cy="856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BCC64-5777-4CE2-ABEF-8BDF721E1943}">
      <dsp:nvSpPr>
        <dsp:cNvPr id="0" name=""/>
        <dsp:cNvSpPr/>
      </dsp:nvSpPr>
      <dsp:spPr>
        <a:xfrm>
          <a:off x="0" y="128578"/>
          <a:ext cx="2415083" cy="144905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Candidate filing is July 13 – August 7. If an incumbent who is not termed out does not file for re-election, filing is extended to Wednesday, August 12 for anyone other than the incumbent to file. </a:t>
          </a:r>
        </a:p>
      </dsp:txBody>
      <dsp:txXfrm>
        <a:off x="0" y="128578"/>
        <a:ext cx="2415083" cy="1449050"/>
      </dsp:txXfrm>
    </dsp:sp>
    <dsp:sp modelId="{E1C5C6AF-BE6B-499B-BFC2-478EF4C0DFAE}">
      <dsp:nvSpPr>
        <dsp:cNvPr id="0" name=""/>
        <dsp:cNvSpPr/>
      </dsp:nvSpPr>
      <dsp:spPr>
        <a:xfrm>
          <a:off x="2656591" y="128578"/>
          <a:ext cx="2415083" cy="144905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Nomination Petition with 20 valid signatures of voters who are registered in the City of Scotts Valley</a:t>
          </a:r>
        </a:p>
      </dsp:txBody>
      <dsp:txXfrm>
        <a:off x="2656591" y="128578"/>
        <a:ext cx="2415083" cy="1449050"/>
      </dsp:txXfrm>
    </dsp:sp>
    <dsp:sp modelId="{C5182467-CFCE-4420-8877-D6AAF69D5BAA}">
      <dsp:nvSpPr>
        <dsp:cNvPr id="0" name=""/>
        <dsp:cNvSpPr/>
      </dsp:nvSpPr>
      <dsp:spPr>
        <a:xfrm>
          <a:off x="5313183" y="128578"/>
          <a:ext cx="2415083" cy="144905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Declaration of Candidacy – may be part of the Nomination Petition. </a:t>
          </a:r>
        </a:p>
      </dsp:txBody>
      <dsp:txXfrm>
        <a:off x="5313183" y="128578"/>
        <a:ext cx="2415083" cy="1449050"/>
      </dsp:txXfrm>
    </dsp:sp>
    <dsp:sp modelId="{28C7D5F2-A6AE-4751-A3E4-C82DA4899098}">
      <dsp:nvSpPr>
        <dsp:cNvPr id="0" name=""/>
        <dsp:cNvSpPr/>
      </dsp:nvSpPr>
      <dsp:spPr>
        <a:xfrm>
          <a:off x="0" y="1819136"/>
          <a:ext cx="2415083" cy="1449050"/>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Ballot Designation Worksheet</a:t>
          </a:r>
        </a:p>
      </dsp:txBody>
      <dsp:txXfrm>
        <a:off x="0" y="1819136"/>
        <a:ext cx="2415083" cy="1449050"/>
      </dsp:txXfrm>
    </dsp:sp>
    <dsp:sp modelId="{7F742EA0-2A69-4116-81D6-751DDE5FFDE6}">
      <dsp:nvSpPr>
        <dsp:cNvPr id="0" name=""/>
        <dsp:cNvSpPr/>
      </dsp:nvSpPr>
      <dsp:spPr>
        <a:xfrm>
          <a:off x="2656591" y="1819136"/>
          <a:ext cx="2415083" cy="144905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Candidate Statement Agreement required only if you are filing a Candidate’s Statement of Qualifications</a:t>
          </a:r>
        </a:p>
      </dsp:txBody>
      <dsp:txXfrm>
        <a:off x="2656591" y="1819136"/>
        <a:ext cx="2415083" cy="1449050"/>
      </dsp:txXfrm>
    </dsp:sp>
    <dsp:sp modelId="{2EF6CBC3-566A-4145-9430-6B0AB6A47A75}">
      <dsp:nvSpPr>
        <dsp:cNvPr id="0" name=""/>
        <dsp:cNvSpPr/>
      </dsp:nvSpPr>
      <dsp:spPr>
        <a:xfrm>
          <a:off x="5313183" y="1819136"/>
          <a:ext cx="2415083" cy="144905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Internet Waiver to allow your name and contact information to be posted online</a:t>
          </a:r>
        </a:p>
      </dsp:txBody>
      <dsp:txXfrm>
        <a:off x="5313183" y="1819136"/>
        <a:ext cx="2415083" cy="1449050"/>
      </dsp:txXfrm>
    </dsp:sp>
    <dsp:sp modelId="{8ED7603A-62A6-4944-93A6-500C1F13E53A}">
      <dsp:nvSpPr>
        <dsp:cNvPr id="0" name=""/>
        <dsp:cNvSpPr/>
      </dsp:nvSpPr>
      <dsp:spPr>
        <a:xfrm>
          <a:off x="1328295" y="3509695"/>
          <a:ext cx="2415083" cy="144905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Code of Fair Campaign Practices – optional</a:t>
          </a:r>
        </a:p>
      </dsp:txBody>
      <dsp:txXfrm>
        <a:off x="1328295" y="3509695"/>
        <a:ext cx="2415083" cy="1449050"/>
      </dsp:txXfrm>
    </dsp:sp>
    <dsp:sp modelId="{5DCE8260-CC04-4BA5-9FD6-4FE5997279C4}">
      <dsp:nvSpPr>
        <dsp:cNvPr id="0" name=""/>
        <dsp:cNvSpPr/>
      </dsp:nvSpPr>
      <dsp:spPr>
        <a:xfrm>
          <a:off x="3984887" y="3509695"/>
          <a:ext cx="2415083" cy="144905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Form 700 – Statement of Economic Interest</a:t>
          </a:r>
        </a:p>
      </dsp:txBody>
      <dsp:txXfrm>
        <a:off x="3984887" y="3509695"/>
        <a:ext cx="2415083" cy="1449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3CA31-2641-43BC-B2DB-F9E9BD26FF80}">
      <dsp:nvSpPr>
        <dsp:cNvPr id="0" name=""/>
        <dsp:cNvSpPr/>
      </dsp:nvSpPr>
      <dsp:spPr>
        <a:xfrm>
          <a:off x="0" y="409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44C1E-694F-4AF3-96D0-3F92AF62D531}">
      <dsp:nvSpPr>
        <dsp:cNvPr id="0" name=""/>
        <dsp:cNvSpPr/>
      </dsp:nvSpPr>
      <dsp:spPr>
        <a:xfrm>
          <a:off x="172327" y="132268"/>
          <a:ext cx="313629" cy="313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17C4C0-AA47-4FFA-B9E7-D3A9F1E143A7}">
      <dsp:nvSpPr>
        <dsp:cNvPr id="0" name=""/>
        <dsp:cNvSpPr/>
      </dsp:nvSpPr>
      <dsp:spPr>
        <a:xfrm>
          <a:off x="658285" y="409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A candidate registered as Margaret Ann Smith may use such variations as Margaret A. Smith, Maggie Smith, Meg Smith, or Annie Smith. Nicknames may be designated by parentheses or quotation marks. </a:t>
          </a:r>
        </a:p>
      </dsp:txBody>
      <dsp:txXfrm>
        <a:off x="658285" y="4091"/>
        <a:ext cx="6566381" cy="694296"/>
      </dsp:txXfrm>
    </dsp:sp>
    <dsp:sp modelId="{D6A9B036-3F6B-4362-A2DB-7843DD3B020C}">
      <dsp:nvSpPr>
        <dsp:cNvPr id="0" name=""/>
        <dsp:cNvSpPr/>
      </dsp:nvSpPr>
      <dsp:spPr>
        <a:xfrm>
          <a:off x="0" y="87196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E411C-FE39-47DD-93FF-19AFF515E650}">
      <dsp:nvSpPr>
        <dsp:cNvPr id="0" name=""/>
        <dsp:cNvSpPr/>
      </dsp:nvSpPr>
      <dsp:spPr>
        <a:xfrm>
          <a:off x="172327" y="1000139"/>
          <a:ext cx="313629" cy="3133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99CF95-827F-4A97-95A1-DBF538547BA5}">
      <dsp:nvSpPr>
        <dsp:cNvPr id="0" name=""/>
        <dsp:cNvSpPr/>
      </dsp:nvSpPr>
      <dsp:spPr>
        <a:xfrm>
          <a:off x="658285" y="87196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The ballot designation is the word or group of words that will appear on the ballot under the candidate's name, designating the principal profession, vocation, or occupation of the candidate. </a:t>
          </a:r>
        </a:p>
      </dsp:txBody>
      <dsp:txXfrm>
        <a:off x="658285" y="871961"/>
        <a:ext cx="6566381" cy="694296"/>
      </dsp:txXfrm>
    </dsp:sp>
    <dsp:sp modelId="{68B8F71A-FC60-4122-BCF2-036330F245C6}">
      <dsp:nvSpPr>
        <dsp:cNvPr id="0" name=""/>
        <dsp:cNvSpPr/>
      </dsp:nvSpPr>
      <dsp:spPr>
        <a:xfrm>
          <a:off x="0" y="173983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00646-029F-411D-8B17-7E8D5E2B75AE}">
      <dsp:nvSpPr>
        <dsp:cNvPr id="0" name=""/>
        <dsp:cNvSpPr/>
      </dsp:nvSpPr>
      <dsp:spPr>
        <a:xfrm>
          <a:off x="172327" y="1868009"/>
          <a:ext cx="313629" cy="3133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A51F59-59AA-4D47-B78E-8127E144E90F}">
      <dsp:nvSpPr>
        <dsp:cNvPr id="0" name=""/>
        <dsp:cNvSpPr/>
      </dsp:nvSpPr>
      <dsp:spPr>
        <a:xfrm>
          <a:off x="658285" y="173983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You can also use the word “None.”</a:t>
          </a:r>
        </a:p>
      </dsp:txBody>
      <dsp:txXfrm>
        <a:off x="658285" y="1739831"/>
        <a:ext cx="6566381" cy="694296"/>
      </dsp:txXfrm>
    </dsp:sp>
    <dsp:sp modelId="{37346C89-06C9-4354-8777-AC4FC29A0059}">
      <dsp:nvSpPr>
        <dsp:cNvPr id="0" name=""/>
        <dsp:cNvSpPr/>
      </dsp:nvSpPr>
      <dsp:spPr>
        <a:xfrm>
          <a:off x="0" y="260770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0B997-AB12-4536-AC0F-2F3B5358AF39}">
      <dsp:nvSpPr>
        <dsp:cNvPr id="0" name=""/>
        <dsp:cNvSpPr/>
      </dsp:nvSpPr>
      <dsp:spPr>
        <a:xfrm>
          <a:off x="172327" y="2735879"/>
          <a:ext cx="313629" cy="3133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CC1EE6-B979-4178-B15C-5A8A485CC35B}">
      <dsp:nvSpPr>
        <dsp:cNvPr id="0" name=""/>
        <dsp:cNvSpPr/>
      </dsp:nvSpPr>
      <dsp:spPr>
        <a:xfrm>
          <a:off x="658285" y="260770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You are allowed a total of 39 characters for your name and 39 characters for your ballot designation so it will fit nicely on the ballot.</a:t>
          </a:r>
        </a:p>
      </dsp:txBody>
      <dsp:txXfrm>
        <a:off x="658285" y="2607701"/>
        <a:ext cx="6566381" cy="694296"/>
      </dsp:txXfrm>
    </dsp:sp>
    <dsp:sp modelId="{CD5889BB-CE00-489C-953C-F64C51EC3B07}">
      <dsp:nvSpPr>
        <dsp:cNvPr id="0" name=""/>
        <dsp:cNvSpPr/>
      </dsp:nvSpPr>
      <dsp:spPr>
        <a:xfrm>
          <a:off x="0" y="347557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E3E62-2F19-420D-BD59-9EE5266DE8BB}">
      <dsp:nvSpPr>
        <dsp:cNvPr id="0" name=""/>
        <dsp:cNvSpPr/>
      </dsp:nvSpPr>
      <dsp:spPr>
        <a:xfrm>
          <a:off x="172327" y="3603749"/>
          <a:ext cx="313629" cy="3133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46C484-6CD4-4D44-803B-05A5DE2F32ED}">
      <dsp:nvSpPr>
        <dsp:cNvPr id="0" name=""/>
        <dsp:cNvSpPr/>
      </dsp:nvSpPr>
      <dsp:spPr>
        <a:xfrm>
          <a:off x="658285" y="347557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All candidates must completely fill out the ballot designation worksheet. You are encouraged to provide two alternatives to your first choice. </a:t>
          </a:r>
        </a:p>
      </dsp:txBody>
      <dsp:txXfrm>
        <a:off x="658285" y="3475571"/>
        <a:ext cx="6566381" cy="694296"/>
      </dsp:txXfrm>
    </dsp:sp>
    <dsp:sp modelId="{1897C903-41A2-4932-B8A3-57B82491A99C}">
      <dsp:nvSpPr>
        <dsp:cNvPr id="0" name=""/>
        <dsp:cNvSpPr/>
      </dsp:nvSpPr>
      <dsp:spPr>
        <a:xfrm>
          <a:off x="0" y="434344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1CF41-833F-4A89-BBF7-40E4C48F1693}">
      <dsp:nvSpPr>
        <dsp:cNvPr id="0" name=""/>
        <dsp:cNvSpPr/>
      </dsp:nvSpPr>
      <dsp:spPr>
        <a:xfrm>
          <a:off x="172327" y="4471619"/>
          <a:ext cx="313629" cy="3133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EB14DE-6812-4AAE-A40B-7422C9FBB3A2}">
      <dsp:nvSpPr>
        <dsp:cNvPr id="0" name=""/>
        <dsp:cNvSpPr/>
      </dsp:nvSpPr>
      <dsp:spPr>
        <a:xfrm>
          <a:off x="658285" y="434344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If your first choice is rejected, we will inform you which one is allowed. If all three are rejected, you will be notified in writing and given 3 days to provide an acceptable ballot designation.</a:t>
          </a:r>
        </a:p>
      </dsp:txBody>
      <dsp:txXfrm>
        <a:off x="658285" y="4343441"/>
        <a:ext cx="6566381" cy="6942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35F68-A44B-42F9-9D96-6B2A501AC7A7}">
      <dsp:nvSpPr>
        <dsp:cNvPr id="0" name=""/>
        <dsp:cNvSpPr/>
      </dsp:nvSpPr>
      <dsp:spPr>
        <a:xfrm>
          <a:off x="0" y="116902"/>
          <a:ext cx="7728267" cy="240083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Important notice to candidates in districts that encompass more than one county.  </a:t>
          </a:r>
          <a:r>
            <a:rPr lang="en-US" sz="1800" kern="1200"/>
            <a:t>Procedures, requirements, fees, formats and public examination periods for candidates’ statements may vary between counties.  It is the candidate’s responsibility to contact each county (in which he or she wishes to have a statement printed) within the district to obtain the appropriate information from each county. Failure to do so may jeopardize the printing of the candidate’s statement. Candidates’ statements shall be filed in each county by the candidate.</a:t>
          </a:r>
        </a:p>
      </dsp:txBody>
      <dsp:txXfrm>
        <a:off x="117199" y="234101"/>
        <a:ext cx="7493869" cy="2166441"/>
      </dsp:txXfrm>
    </dsp:sp>
    <dsp:sp modelId="{7C1757DB-40F1-41FE-A0D4-445A3047DC30}">
      <dsp:nvSpPr>
        <dsp:cNvPr id="0" name=""/>
        <dsp:cNvSpPr/>
      </dsp:nvSpPr>
      <dsp:spPr>
        <a:xfrm>
          <a:off x="0" y="2569582"/>
          <a:ext cx="7728267" cy="2400839"/>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t>It is strongly recommended that you file the statement personally.</a:t>
          </a:r>
          <a:r>
            <a:rPr lang="en-US" sz="1800" i="1" kern="1200" dirty="0"/>
            <a:t>  </a:t>
          </a:r>
          <a:r>
            <a:rPr lang="en-US" sz="1800" kern="1200" dirty="0"/>
            <a:t>If the statement is filed by someone other than the candidate, that person should have the authority to make corrections or deletions to the statement in case there are errors or there are too many words.  Statements received by mail prior to the deadline will be filed if they meet the statutory requirements and county policies regarding candidates’ statements.  Statements may not be changed after filing.</a:t>
          </a:r>
        </a:p>
      </dsp:txBody>
      <dsp:txXfrm>
        <a:off x="117199" y="2686781"/>
        <a:ext cx="7493869" cy="21664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0BC62-4CF3-4E09-B891-C0A68366CF94}">
      <dsp:nvSpPr>
        <dsp:cNvPr id="0" name=""/>
        <dsp:cNvSpPr/>
      </dsp:nvSpPr>
      <dsp:spPr>
        <a:xfrm>
          <a:off x="0" y="0"/>
          <a:ext cx="6569026" cy="2289295"/>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Candidates who want a statement to be printed in the County Voter Information Guide mailed to all registered voters must file their statement with the Scotts Valley City Clerk and pay the estimated cost of $571. Add an additional $150 for Spanish = $721. </a:t>
          </a:r>
        </a:p>
      </dsp:txBody>
      <dsp:txXfrm>
        <a:off x="67051" y="67051"/>
        <a:ext cx="4202861" cy="2155193"/>
      </dsp:txXfrm>
    </dsp:sp>
    <dsp:sp modelId="{1BB9F1AE-017D-4D4F-ADEE-603FB5769344}">
      <dsp:nvSpPr>
        <dsp:cNvPr id="0" name=""/>
        <dsp:cNvSpPr/>
      </dsp:nvSpPr>
      <dsp:spPr>
        <a:xfrm>
          <a:off x="1159240" y="2798028"/>
          <a:ext cx="6569026" cy="2289295"/>
        </a:xfrm>
        <a:prstGeom prst="roundRect">
          <a:avLst>
            <a:gd name="adj" fmla="val 10000"/>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Candidates can also opt for online only on the county’s website for $320, $470 for English and Spanish.</a:t>
          </a:r>
        </a:p>
      </dsp:txBody>
      <dsp:txXfrm>
        <a:off x="1226291" y="2865079"/>
        <a:ext cx="3787642" cy="2155193"/>
      </dsp:txXfrm>
    </dsp:sp>
    <dsp:sp modelId="{B708075A-FB63-43EB-B17A-FEF20A9D598F}">
      <dsp:nvSpPr>
        <dsp:cNvPr id="0" name=""/>
        <dsp:cNvSpPr/>
      </dsp:nvSpPr>
      <dsp:spPr>
        <a:xfrm>
          <a:off x="5080984" y="1799640"/>
          <a:ext cx="1488042" cy="1488042"/>
        </a:xfrm>
        <a:prstGeom prst="downArrow">
          <a:avLst>
            <a:gd name="adj1" fmla="val 55000"/>
            <a:gd name="adj2" fmla="val 45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15793" y="1799640"/>
        <a:ext cx="818424" cy="11197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F2A90-C5C4-4E85-843A-CC867F5614F4}">
      <dsp:nvSpPr>
        <dsp:cNvPr id="0" name=""/>
        <dsp:cNvSpPr/>
      </dsp:nvSpPr>
      <dsp:spPr>
        <a:xfrm>
          <a:off x="0" y="498906"/>
          <a:ext cx="7293610" cy="635602"/>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Deadline is October 19 – may be changed due to COVID.</a:t>
          </a:r>
        </a:p>
      </dsp:txBody>
      <dsp:txXfrm>
        <a:off x="31028" y="529934"/>
        <a:ext cx="7231554" cy="573546"/>
      </dsp:txXfrm>
    </dsp:sp>
    <dsp:sp modelId="{48302F95-273A-4F2D-B803-4621485764BC}">
      <dsp:nvSpPr>
        <dsp:cNvPr id="0" name=""/>
        <dsp:cNvSpPr/>
      </dsp:nvSpPr>
      <dsp:spPr>
        <a:xfrm>
          <a:off x="0" y="1180589"/>
          <a:ext cx="7293610" cy="635602"/>
        </a:xfrm>
        <a:prstGeom prst="roundRect">
          <a:avLst/>
        </a:prstGeom>
        <a:solidFill>
          <a:schemeClr val="accent5">
            <a:hueOff val="2235664"/>
            <a:satOff val="-1927"/>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Voters can register to vote online at </a:t>
          </a:r>
          <a:r>
            <a:rPr lang="en-US" sz="1600" kern="1200" dirty="0">
              <a:hlinkClick xmlns:r="http://schemas.openxmlformats.org/officeDocument/2006/relationships" r:id="rId1"/>
            </a:rPr>
            <a:t>www.registertovote.ca.gov</a:t>
          </a:r>
          <a:r>
            <a:rPr lang="en-US" sz="1600" kern="1200" dirty="0"/>
            <a:t>.</a:t>
          </a:r>
        </a:p>
      </dsp:txBody>
      <dsp:txXfrm>
        <a:off x="31028" y="1211617"/>
        <a:ext cx="7231554" cy="573546"/>
      </dsp:txXfrm>
    </dsp:sp>
    <dsp:sp modelId="{D298171D-0990-4F1C-9C8C-937782FF85C0}">
      <dsp:nvSpPr>
        <dsp:cNvPr id="0" name=""/>
        <dsp:cNvSpPr/>
      </dsp:nvSpPr>
      <dsp:spPr>
        <a:xfrm>
          <a:off x="0" y="1862271"/>
          <a:ext cx="7293610" cy="635602"/>
        </a:xfrm>
        <a:prstGeom prst="roundRect">
          <a:avLst/>
        </a:prstGeom>
        <a:solidFill>
          <a:schemeClr val="accent5">
            <a:hueOff val="4471328"/>
            <a:satOff val="-385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Cards are available at post offices, city halls, DMV, or we can mail them to a voter. </a:t>
          </a:r>
        </a:p>
      </dsp:txBody>
      <dsp:txXfrm>
        <a:off x="31028" y="1893299"/>
        <a:ext cx="7231554" cy="573546"/>
      </dsp:txXfrm>
    </dsp:sp>
    <dsp:sp modelId="{F1D81451-CCF8-4A9E-8DB9-D759B7F59858}">
      <dsp:nvSpPr>
        <dsp:cNvPr id="0" name=""/>
        <dsp:cNvSpPr/>
      </dsp:nvSpPr>
      <dsp:spPr>
        <a:xfrm>
          <a:off x="0" y="2543954"/>
          <a:ext cx="7293610" cy="635602"/>
        </a:xfrm>
        <a:prstGeom prst="roundRect">
          <a:avLst/>
        </a:prstGeom>
        <a:solidFill>
          <a:schemeClr val="accent5">
            <a:hueOff val="6706992"/>
            <a:satOff val="-5780"/>
            <a:lumOff val="764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Voter outreach limited due to COVID.</a:t>
          </a:r>
        </a:p>
      </dsp:txBody>
      <dsp:txXfrm>
        <a:off x="31028" y="2574982"/>
        <a:ext cx="7231554" cy="573546"/>
      </dsp:txXfrm>
    </dsp:sp>
    <dsp:sp modelId="{2457EF8E-E80A-4EB4-A76C-66C4C43E0D97}">
      <dsp:nvSpPr>
        <dsp:cNvPr id="0" name=""/>
        <dsp:cNvSpPr/>
      </dsp:nvSpPr>
      <dsp:spPr>
        <a:xfrm>
          <a:off x="0" y="3225637"/>
          <a:ext cx="7293610" cy="635602"/>
        </a:xfrm>
        <a:prstGeom prst="roundRect">
          <a:avLst/>
        </a:prstGeom>
        <a:solidFill>
          <a:schemeClr val="accent5">
            <a:hueOff val="8942655"/>
            <a:satOff val="-7707"/>
            <a:lumOff val="101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If a voter does not sign up in time, California now has Same Day Voter Registration where voters can register and vote up to and including Election Day.</a:t>
          </a:r>
        </a:p>
      </dsp:txBody>
      <dsp:txXfrm>
        <a:off x="31028" y="3256665"/>
        <a:ext cx="7231554" cy="573546"/>
      </dsp:txXfrm>
    </dsp:sp>
    <dsp:sp modelId="{F3594A4E-71A0-4682-B527-BAC302DBE1C8}">
      <dsp:nvSpPr>
        <dsp:cNvPr id="0" name=""/>
        <dsp:cNvSpPr/>
      </dsp:nvSpPr>
      <dsp:spPr>
        <a:xfrm>
          <a:off x="0" y="3907319"/>
          <a:ext cx="7293610" cy="635602"/>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Provisional voting will continue to be used in the event a voter’s eligibility cannot be determined at the time they show up to vote. </a:t>
          </a:r>
        </a:p>
      </dsp:txBody>
      <dsp:txXfrm>
        <a:off x="31028" y="3938347"/>
        <a:ext cx="7231554" cy="5735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6/30/2020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votescount.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gail.pellerin@santacruzcounty.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votescount.us/" TargetMode="External"/><Relationship Id="rId2" Type="http://schemas.openxmlformats.org/officeDocument/2006/relationships/hyperlink" Target="https://www.votescount.com/Home/VoterRegistrationTotalsandInformation/ElectionDataandUsage.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fppc.ca.gov/learn/campaign-rules/candidate-toolkit-getting-started.html" TargetMode="External"/><Relationship Id="rId2" Type="http://schemas.openxmlformats.org/officeDocument/2006/relationships/hyperlink" Target="mailto:advice@fppc.ca.gov" TargetMode="External"/><Relationship Id="rId1" Type="http://schemas.openxmlformats.org/officeDocument/2006/relationships/slideLayout" Target="../slideLayouts/slideLayout2.xml"/><Relationship Id="rId5" Type="http://schemas.openxmlformats.org/officeDocument/2006/relationships/hyperlink" Target="http://www.fppc.ca.gov/learn/training-and-outreach/candidates-treasurers-committees.html" TargetMode="External"/><Relationship Id="rId4" Type="http://schemas.openxmlformats.org/officeDocument/2006/relationships/hyperlink" Target="http://www.fppc.ca.gov/learn/campaign-rules/candidate-and-treasurer-online-video.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8.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svg"/><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D8F1-57E5-4F02-B234-D6558E6E1461}"/>
              </a:ext>
            </a:extLst>
          </p:cNvPr>
          <p:cNvSpPr>
            <a:spLocks noGrp="1"/>
          </p:cNvSpPr>
          <p:nvPr>
            <p:ph type="ctrTitle"/>
          </p:nvPr>
        </p:nvSpPr>
        <p:spPr/>
        <p:txBody>
          <a:bodyPr/>
          <a:lstStyle/>
          <a:p>
            <a:r>
              <a:rPr lang="en-US" dirty="0"/>
              <a:t>Candidate Information Workshop</a:t>
            </a:r>
          </a:p>
        </p:txBody>
      </p:sp>
      <p:sp>
        <p:nvSpPr>
          <p:cNvPr id="3" name="Subtitle 2">
            <a:extLst>
              <a:ext uri="{FF2B5EF4-FFF2-40B4-BE49-F238E27FC236}">
                <a16:creationId xmlns:a16="http://schemas.microsoft.com/office/drawing/2014/main" id="{4884D0CD-7E05-4A61-B4D9-86D02D500C18}"/>
              </a:ext>
            </a:extLst>
          </p:cNvPr>
          <p:cNvSpPr>
            <a:spLocks noGrp="1"/>
          </p:cNvSpPr>
          <p:nvPr>
            <p:ph type="subTitle" idx="1"/>
          </p:nvPr>
        </p:nvSpPr>
        <p:spPr/>
        <p:txBody>
          <a:bodyPr/>
          <a:lstStyle/>
          <a:p>
            <a:r>
              <a:rPr lang="en-US" dirty="0"/>
              <a:t>Santa Cruz County Clerk &amp; Scotts </a:t>
            </a:r>
            <a:r>
              <a:rPr lang="en-US" dirty="0" err="1"/>
              <a:t>ValleyCity</a:t>
            </a:r>
            <a:r>
              <a:rPr lang="en-US" dirty="0"/>
              <a:t> Clerk</a:t>
            </a:r>
          </a:p>
          <a:p>
            <a:r>
              <a:rPr lang="en-US" dirty="0"/>
              <a:t>Thursday, June 18, 2020</a:t>
            </a:r>
          </a:p>
        </p:txBody>
      </p:sp>
    </p:spTree>
    <p:extLst>
      <p:ext uri="{BB962C8B-B14F-4D97-AF65-F5344CB8AC3E}">
        <p14:creationId xmlns:p14="http://schemas.microsoft.com/office/powerpoint/2010/main" val="323560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F608-6B53-414B-B815-F9A808EC08C0}"/>
              </a:ext>
            </a:extLst>
          </p:cNvPr>
          <p:cNvSpPr>
            <a:spLocks noGrp="1"/>
          </p:cNvSpPr>
          <p:nvPr>
            <p:ph type="title"/>
          </p:nvPr>
        </p:nvSpPr>
        <p:spPr>
          <a:xfrm>
            <a:off x="252919" y="1123837"/>
            <a:ext cx="2947482" cy="4601183"/>
          </a:xfrm>
        </p:spPr>
        <p:txBody>
          <a:bodyPr>
            <a:normAutofit/>
          </a:bodyPr>
          <a:lstStyle/>
          <a:p>
            <a:r>
              <a:rPr lang="en-US" dirty="0"/>
              <a:t>Safe Candidate Filing for school &amp; special districts</a:t>
            </a:r>
            <a:br>
              <a:rPr lang="en-US" dirty="0"/>
            </a:br>
            <a:r>
              <a:rPr lang="en-US" dirty="0"/>
              <a:t>	</a:t>
            </a:r>
          </a:p>
        </p:txBody>
      </p:sp>
      <p:pic>
        <p:nvPicPr>
          <p:cNvPr id="1026" name="Picture 2" descr="Face Mask Resources | PTA">
            <a:extLst>
              <a:ext uri="{FF2B5EF4-FFF2-40B4-BE49-F238E27FC236}">
                <a16:creationId xmlns:a16="http://schemas.microsoft.com/office/drawing/2014/main" id="{7B488BC4-82CB-4BB3-8480-A801BECD40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18120" y="2526909"/>
            <a:ext cx="3474720" cy="18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9B9B8EC5-639B-409B-896E-BBEDD405803F}"/>
              </a:ext>
            </a:extLst>
          </p:cNvPr>
          <p:cNvGraphicFramePr>
            <a:graphicFrameLocks noGrp="1"/>
          </p:cNvGraphicFramePr>
          <p:nvPr>
            <p:ph idx="1"/>
            <p:extLst>
              <p:ext uri="{D42A27DB-BD31-4B8C-83A1-F6EECF244321}">
                <p14:modId xmlns:p14="http://schemas.microsoft.com/office/powerpoint/2010/main" val="491445254"/>
              </p:ext>
            </p:extLst>
          </p:nvPr>
        </p:nvGraphicFramePr>
        <p:xfrm>
          <a:off x="3869267" y="864108"/>
          <a:ext cx="3585891"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28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8744-B2ED-4DF2-82E5-4B694E9FD753}"/>
              </a:ext>
            </a:extLst>
          </p:cNvPr>
          <p:cNvSpPr>
            <a:spLocks noGrp="1"/>
          </p:cNvSpPr>
          <p:nvPr>
            <p:ph type="title"/>
          </p:nvPr>
        </p:nvSpPr>
        <p:spPr>
          <a:xfrm>
            <a:off x="252919" y="1123837"/>
            <a:ext cx="2947482" cy="4601183"/>
          </a:xfrm>
        </p:spPr>
        <p:txBody>
          <a:bodyPr>
            <a:normAutofit/>
          </a:bodyPr>
          <a:lstStyle/>
          <a:p>
            <a:r>
              <a:rPr lang="en-US" dirty="0"/>
              <a:t>Filing for Scotts Valley City Council </a:t>
            </a:r>
            <a:br>
              <a:rPr lang="en-US" dirty="0"/>
            </a:br>
            <a:br>
              <a:rPr lang="en-US" dirty="0"/>
            </a:br>
            <a:endParaRPr lang="en-US" sz="2000" dirty="0"/>
          </a:p>
        </p:txBody>
      </p:sp>
      <p:graphicFrame>
        <p:nvGraphicFramePr>
          <p:cNvPr id="5" name="Content Placeholder 2">
            <a:extLst>
              <a:ext uri="{FF2B5EF4-FFF2-40B4-BE49-F238E27FC236}">
                <a16:creationId xmlns:a16="http://schemas.microsoft.com/office/drawing/2014/main" id="{8DDCA4B8-C55F-4934-ABAB-D61106C7AB2F}"/>
              </a:ext>
            </a:extLst>
          </p:cNvPr>
          <p:cNvGraphicFramePr>
            <a:graphicFrameLocks noGrp="1"/>
          </p:cNvGraphicFramePr>
          <p:nvPr>
            <p:ph idx="1"/>
            <p:extLst>
              <p:ext uri="{D42A27DB-BD31-4B8C-83A1-F6EECF244321}">
                <p14:modId xmlns:p14="http://schemas.microsoft.com/office/powerpoint/2010/main" val="294927286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62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102C-2D68-4656-8A21-28FCBC37A9AB}"/>
              </a:ext>
            </a:extLst>
          </p:cNvPr>
          <p:cNvSpPr>
            <a:spLocks noGrp="1"/>
          </p:cNvSpPr>
          <p:nvPr>
            <p:ph type="title"/>
          </p:nvPr>
        </p:nvSpPr>
        <p:spPr>
          <a:xfrm>
            <a:off x="252919" y="1123837"/>
            <a:ext cx="2947482" cy="4601183"/>
          </a:xfrm>
        </p:spPr>
        <p:txBody>
          <a:bodyPr>
            <a:normAutofit/>
          </a:bodyPr>
          <a:lstStyle/>
          <a:p>
            <a:r>
              <a:rPr lang="en-US" dirty="0"/>
              <a:t>Collecting signatures in a COVID world – advice from </a:t>
            </a:r>
            <a:br>
              <a:rPr lang="en-US" dirty="0"/>
            </a:br>
            <a:r>
              <a:rPr lang="en-US" dirty="0"/>
              <a:t>Dr. Gail Newell</a:t>
            </a:r>
          </a:p>
        </p:txBody>
      </p:sp>
      <p:graphicFrame>
        <p:nvGraphicFramePr>
          <p:cNvPr id="7" name="Content Placeholder 2">
            <a:extLst>
              <a:ext uri="{FF2B5EF4-FFF2-40B4-BE49-F238E27FC236}">
                <a16:creationId xmlns:a16="http://schemas.microsoft.com/office/drawing/2014/main" id="{D2AFB342-AEB2-4095-9C78-B27AB52662A8}"/>
              </a:ext>
            </a:extLst>
          </p:cNvPr>
          <p:cNvGraphicFramePr>
            <a:graphicFrameLocks noGrp="1"/>
          </p:cNvGraphicFramePr>
          <p:nvPr>
            <p:ph idx="1"/>
            <p:extLst>
              <p:ext uri="{D42A27DB-BD31-4B8C-83A1-F6EECF244321}">
                <p14:modId xmlns:p14="http://schemas.microsoft.com/office/powerpoint/2010/main" val="16978428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050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4EB5-9F9D-4CC1-91CF-CE033AC10913}"/>
              </a:ext>
            </a:extLst>
          </p:cNvPr>
          <p:cNvSpPr>
            <a:spLocks noGrp="1"/>
          </p:cNvSpPr>
          <p:nvPr>
            <p:ph type="title"/>
          </p:nvPr>
        </p:nvSpPr>
        <p:spPr>
          <a:xfrm>
            <a:off x="252919" y="1123837"/>
            <a:ext cx="2947482" cy="4601183"/>
          </a:xfrm>
        </p:spPr>
        <p:txBody>
          <a:bodyPr>
            <a:normAutofit/>
          </a:bodyPr>
          <a:lstStyle/>
          <a:p>
            <a:r>
              <a:rPr lang="en-US" dirty="0"/>
              <a:t>If you are running for City Council, you need to file documents with the City Clerk</a:t>
            </a:r>
          </a:p>
        </p:txBody>
      </p:sp>
      <p:graphicFrame>
        <p:nvGraphicFramePr>
          <p:cNvPr id="5" name="Content Placeholder 2">
            <a:extLst>
              <a:ext uri="{FF2B5EF4-FFF2-40B4-BE49-F238E27FC236}">
                <a16:creationId xmlns:a16="http://schemas.microsoft.com/office/drawing/2014/main" id="{AAFF2A52-F92B-4BAD-9654-28B6739BC932}"/>
              </a:ext>
            </a:extLst>
          </p:cNvPr>
          <p:cNvGraphicFramePr>
            <a:graphicFrameLocks noGrp="1"/>
          </p:cNvGraphicFramePr>
          <p:nvPr>
            <p:ph idx="1"/>
            <p:extLst>
              <p:ext uri="{D42A27DB-BD31-4B8C-83A1-F6EECF244321}">
                <p14:modId xmlns:p14="http://schemas.microsoft.com/office/powerpoint/2010/main" val="304150225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744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0030-3C63-4C2F-8739-5FAED2E25A5A}"/>
              </a:ext>
            </a:extLst>
          </p:cNvPr>
          <p:cNvSpPr>
            <a:spLocks noGrp="1"/>
          </p:cNvSpPr>
          <p:nvPr>
            <p:ph type="title"/>
          </p:nvPr>
        </p:nvSpPr>
        <p:spPr/>
        <p:txBody>
          <a:bodyPr/>
          <a:lstStyle/>
          <a:p>
            <a:r>
              <a:rPr lang="en-US" dirty="0"/>
              <a:t>Offices on the ballot</a:t>
            </a:r>
            <a:br>
              <a:rPr lang="en-US" dirty="0"/>
            </a:br>
            <a:br>
              <a:rPr lang="en-US" dirty="0"/>
            </a:br>
            <a:endParaRPr lang="en-US" dirty="0"/>
          </a:p>
        </p:txBody>
      </p:sp>
      <p:sp>
        <p:nvSpPr>
          <p:cNvPr id="3" name="Content Placeholder 2">
            <a:extLst>
              <a:ext uri="{FF2B5EF4-FFF2-40B4-BE49-F238E27FC236}">
                <a16:creationId xmlns:a16="http://schemas.microsoft.com/office/drawing/2014/main" id="{A05690A7-F62E-4A4D-90CD-C65F3799C4C7}"/>
              </a:ext>
            </a:extLst>
          </p:cNvPr>
          <p:cNvSpPr>
            <a:spLocks noGrp="1"/>
          </p:cNvSpPr>
          <p:nvPr>
            <p:ph idx="1"/>
          </p:nvPr>
        </p:nvSpPr>
        <p:spPr>
          <a:xfrm>
            <a:off x="3764493" y="933450"/>
            <a:ext cx="7315200" cy="5708523"/>
          </a:xfrm>
        </p:spPr>
        <p:txBody>
          <a:bodyPr>
            <a:normAutofit fontScale="77500" lnSpcReduction="20000"/>
          </a:bodyPr>
          <a:lstStyle/>
          <a:p>
            <a:pPr marL="0" indent="0">
              <a:buNone/>
            </a:pPr>
            <a:r>
              <a:rPr lang="en-US" b="1" dirty="0">
                <a:solidFill>
                  <a:schemeClr val="accent1"/>
                </a:solidFill>
              </a:rPr>
              <a:t>Nominees for: </a:t>
            </a:r>
          </a:p>
          <a:p>
            <a:r>
              <a:rPr lang="en-US" dirty="0"/>
              <a:t>President &amp; Vice President</a:t>
            </a:r>
          </a:p>
          <a:p>
            <a:r>
              <a:rPr lang="en-US" dirty="0"/>
              <a:t>Congress</a:t>
            </a:r>
          </a:p>
          <a:p>
            <a:r>
              <a:rPr lang="en-US" dirty="0"/>
              <a:t>State Senate</a:t>
            </a:r>
          </a:p>
          <a:p>
            <a:r>
              <a:rPr lang="en-US" dirty="0"/>
              <a:t>State Assembly</a:t>
            </a:r>
          </a:p>
          <a:p>
            <a:r>
              <a:rPr lang="en-US" dirty="0"/>
              <a:t>Superior Court Judge</a:t>
            </a:r>
          </a:p>
          <a:p>
            <a:r>
              <a:rPr lang="en-US" dirty="0"/>
              <a:t>County Supervisor, 1</a:t>
            </a:r>
            <a:r>
              <a:rPr lang="en-US" baseline="30000" dirty="0"/>
              <a:t>st</a:t>
            </a:r>
            <a:r>
              <a:rPr lang="en-US" dirty="0"/>
              <a:t> District</a:t>
            </a:r>
          </a:p>
          <a:p>
            <a:endParaRPr lang="en-US" dirty="0"/>
          </a:p>
          <a:p>
            <a:pPr marL="0" indent="0">
              <a:buNone/>
            </a:pPr>
            <a:r>
              <a:rPr lang="en-US" b="1" dirty="0">
                <a:solidFill>
                  <a:schemeClr val="accent1"/>
                </a:solidFill>
              </a:rPr>
              <a:t>And</a:t>
            </a:r>
          </a:p>
          <a:p>
            <a:r>
              <a:rPr lang="en-US" dirty="0"/>
              <a:t>City Councils: Capitola (2); Santa  Cruz (4), Scotts Valley (3), </a:t>
            </a:r>
            <a:br>
              <a:rPr lang="en-US" dirty="0"/>
            </a:br>
            <a:r>
              <a:rPr lang="en-US" dirty="0"/>
              <a:t>Watsonville (Districts 1, 2 &amp; 6)</a:t>
            </a:r>
          </a:p>
          <a:p>
            <a:r>
              <a:rPr lang="en-US" dirty="0"/>
              <a:t>2 County Boards of Education/2 Community College Boards</a:t>
            </a:r>
          </a:p>
          <a:p>
            <a:r>
              <a:rPr lang="en-US" dirty="0"/>
              <a:t>6 Unified School Districts</a:t>
            </a:r>
          </a:p>
          <a:p>
            <a:r>
              <a:rPr lang="en-US" dirty="0"/>
              <a:t>8 Elementary School Districts</a:t>
            </a:r>
          </a:p>
          <a:p>
            <a:r>
              <a:rPr lang="en-US" dirty="0"/>
              <a:t>9 or 10 Fire Districts (Central and Aptos may merge)</a:t>
            </a:r>
          </a:p>
          <a:p>
            <a:r>
              <a:rPr lang="en-US" dirty="0"/>
              <a:t>5 Water Districts</a:t>
            </a:r>
          </a:p>
          <a:p>
            <a:r>
              <a:rPr lang="en-US" dirty="0"/>
              <a:t>Port District</a:t>
            </a:r>
          </a:p>
          <a:p>
            <a:r>
              <a:rPr lang="en-US" dirty="0"/>
              <a:t>2 Recreation Districts</a:t>
            </a:r>
          </a:p>
          <a:p>
            <a:endParaRPr lang="en-US" dirty="0"/>
          </a:p>
          <a:p>
            <a:endParaRPr lang="en-US" dirty="0"/>
          </a:p>
        </p:txBody>
      </p:sp>
      <p:pic>
        <p:nvPicPr>
          <p:cNvPr id="6" name="Graphic 5" descr="Office Chair">
            <a:extLst>
              <a:ext uri="{FF2B5EF4-FFF2-40B4-BE49-F238E27FC236}">
                <a16:creationId xmlns:a16="http://schemas.microsoft.com/office/drawing/2014/main" id="{DB4FF1C1-0F72-452B-AB78-017726CA559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8650" y="3703106"/>
            <a:ext cx="1952625" cy="1952625"/>
          </a:xfrm>
          <a:prstGeom prst="rect">
            <a:avLst/>
          </a:prstGeom>
        </p:spPr>
      </p:pic>
    </p:spTree>
    <p:extLst>
      <p:ext uri="{BB962C8B-B14F-4D97-AF65-F5344CB8AC3E}">
        <p14:creationId xmlns:p14="http://schemas.microsoft.com/office/powerpoint/2010/main" val="127876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1A14-3A9C-4E48-BC1A-6D4BF32EB6D4}"/>
              </a:ext>
            </a:extLst>
          </p:cNvPr>
          <p:cNvSpPr>
            <a:spLocks noGrp="1"/>
          </p:cNvSpPr>
          <p:nvPr>
            <p:ph type="title"/>
          </p:nvPr>
        </p:nvSpPr>
        <p:spPr/>
        <p:txBody>
          <a:bodyPr/>
          <a:lstStyle/>
          <a:p>
            <a:r>
              <a:rPr lang="en-US" dirty="0"/>
              <a:t>Where you live determines what you can run for</a:t>
            </a:r>
          </a:p>
        </p:txBody>
      </p:sp>
      <p:sp>
        <p:nvSpPr>
          <p:cNvPr id="3" name="Content Placeholder 2">
            <a:extLst>
              <a:ext uri="{FF2B5EF4-FFF2-40B4-BE49-F238E27FC236}">
                <a16:creationId xmlns:a16="http://schemas.microsoft.com/office/drawing/2014/main" id="{751C0A68-4649-4121-9A8F-68133B68E701}"/>
              </a:ext>
            </a:extLst>
          </p:cNvPr>
          <p:cNvSpPr>
            <a:spLocks noGrp="1"/>
          </p:cNvSpPr>
          <p:nvPr>
            <p:ph idx="1"/>
          </p:nvPr>
        </p:nvSpPr>
        <p:spPr/>
        <p:txBody>
          <a:bodyPr/>
          <a:lstStyle/>
          <a:p>
            <a:r>
              <a:rPr lang="en-US" dirty="0"/>
              <a:t>For most offices, you must be a registered voter of the jurisdiction and in some cases, you must live in the subdivision of the jurisdiction (trustee area/division/district) in order to run for office.</a:t>
            </a:r>
          </a:p>
          <a:p>
            <a:r>
              <a:rPr lang="en-US" dirty="0"/>
              <a:t>You can look up the jurisdictions you live in</a:t>
            </a:r>
            <a:br>
              <a:rPr lang="en-US" dirty="0"/>
            </a:br>
            <a:r>
              <a:rPr lang="en-US" dirty="0"/>
              <a:t>online at </a:t>
            </a:r>
            <a:r>
              <a:rPr lang="en-US" dirty="0">
                <a:hlinkClick r:id="rId2"/>
              </a:rPr>
              <a:t>www.votescount.us</a:t>
            </a:r>
            <a:r>
              <a:rPr lang="en-US" dirty="0"/>
              <a:t>   </a:t>
            </a:r>
          </a:p>
          <a:p>
            <a:r>
              <a:rPr lang="en-US" dirty="0"/>
              <a:t>There are laws and court cases governing</a:t>
            </a:r>
            <a:br>
              <a:rPr lang="en-US" dirty="0"/>
            </a:br>
            <a:r>
              <a:rPr lang="en-US" dirty="0"/>
              <a:t>residence and domicile. </a:t>
            </a:r>
          </a:p>
        </p:txBody>
      </p:sp>
      <p:pic>
        <p:nvPicPr>
          <p:cNvPr id="4" name="Picture 3">
            <a:extLst>
              <a:ext uri="{FF2B5EF4-FFF2-40B4-BE49-F238E27FC236}">
                <a16:creationId xmlns:a16="http://schemas.microsoft.com/office/drawing/2014/main" id="{6049AB75-E50F-4C4B-B2E7-7211B112DE18}"/>
              </a:ext>
            </a:extLst>
          </p:cNvPr>
          <p:cNvPicPr>
            <a:picLocks noChangeAspect="1"/>
          </p:cNvPicPr>
          <p:nvPr/>
        </p:nvPicPr>
        <p:blipFill>
          <a:blip r:embed="rId3"/>
          <a:stretch>
            <a:fillRect/>
          </a:stretch>
        </p:blipFill>
        <p:spPr>
          <a:xfrm>
            <a:off x="8641293" y="3306616"/>
            <a:ext cx="2543175" cy="1419225"/>
          </a:xfrm>
          <a:prstGeom prst="rect">
            <a:avLst/>
          </a:prstGeom>
        </p:spPr>
      </p:pic>
    </p:spTree>
    <p:extLst>
      <p:ext uri="{BB962C8B-B14F-4D97-AF65-F5344CB8AC3E}">
        <p14:creationId xmlns:p14="http://schemas.microsoft.com/office/powerpoint/2010/main" val="4013649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35DD84-891A-42C0-9409-20A88F9AA941}"/>
              </a:ext>
            </a:extLst>
          </p:cNvPr>
          <p:cNvSpPr>
            <a:spLocks noGrp="1"/>
          </p:cNvSpPr>
          <p:nvPr>
            <p:ph type="title"/>
          </p:nvPr>
        </p:nvSpPr>
        <p:spPr>
          <a:xfrm>
            <a:off x="1539116" y="864108"/>
            <a:ext cx="3073914" cy="5120639"/>
          </a:xfrm>
        </p:spPr>
        <p:txBody>
          <a:bodyPr>
            <a:normAutofit/>
          </a:bodyPr>
          <a:lstStyle/>
          <a:p>
            <a:pPr algn="r"/>
            <a:r>
              <a:rPr lang="en-US" dirty="0">
                <a:solidFill>
                  <a:schemeClr val="tx1">
                    <a:lumMod val="85000"/>
                    <a:lumOff val="15000"/>
                  </a:schemeClr>
                </a:solidFill>
              </a:rPr>
              <a:t>Incompatibility of office</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D486CB-E33B-450C-8111-FDCCE1C3DB61}"/>
              </a:ext>
            </a:extLst>
          </p:cNvPr>
          <p:cNvSpPr>
            <a:spLocks noGrp="1"/>
          </p:cNvSpPr>
          <p:nvPr>
            <p:ph idx="1"/>
          </p:nvPr>
        </p:nvSpPr>
        <p:spPr>
          <a:xfrm>
            <a:off x="5289229" y="864108"/>
            <a:ext cx="5910677" cy="5120640"/>
          </a:xfrm>
        </p:spPr>
        <p:txBody>
          <a:bodyPr>
            <a:normAutofit/>
          </a:bodyPr>
          <a:lstStyle/>
          <a:p>
            <a:r>
              <a:rPr lang="en-US" sz="1400" dirty="0"/>
              <a:t>The State of California Attorney General’s Office has issued many opinions about incompatibility of offices. Here are eight examples of incompatible offices: </a:t>
            </a:r>
          </a:p>
          <a:p>
            <a:pPr marL="502920" lvl="1" indent="0">
              <a:buNone/>
            </a:pPr>
            <a:r>
              <a:rPr lang="en-US" sz="1400" dirty="0"/>
              <a:t>1. The offices of city councilman and school district board member where the city and the school district have territory in common; </a:t>
            </a:r>
          </a:p>
          <a:p>
            <a:pPr marL="502920" lvl="1" indent="0">
              <a:buNone/>
            </a:pPr>
            <a:r>
              <a:rPr lang="en-US" sz="1400" dirty="0"/>
              <a:t>2. fire chief of a county fire protection district and member of the board of supervisors of the same county; </a:t>
            </a:r>
          </a:p>
          <a:p>
            <a:pPr marL="502920" lvl="1" indent="0">
              <a:buNone/>
            </a:pPr>
            <a:r>
              <a:rPr lang="en-US" sz="1400" dirty="0"/>
              <a:t>3. high school district trustee and trustee of an elementary school district which is wholly within the geographic boundaries of the high school district; </a:t>
            </a:r>
          </a:p>
          <a:p>
            <a:pPr marL="502920" lvl="1" indent="0">
              <a:buNone/>
            </a:pPr>
            <a:r>
              <a:rPr lang="en-US" sz="1400" dirty="0"/>
              <a:t>4. water district director and a city council member; </a:t>
            </a:r>
          </a:p>
          <a:p>
            <a:pPr marL="502920" lvl="1" indent="0">
              <a:buNone/>
            </a:pPr>
            <a:r>
              <a:rPr lang="en-US" sz="1400" dirty="0"/>
              <a:t>5. county board of supervisors member and community college board member; </a:t>
            </a:r>
          </a:p>
          <a:p>
            <a:pPr marL="502920" lvl="1" indent="0">
              <a:buNone/>
            </a:pPr>
            <a:r>
              <a:rPr lang="en-US" sz="1400" dirty="0"/>
              <a:t>6. water district director and a school district trustee having territory in common; </a:t>
            </a:r>
          </a:p>
          <a:p>
            <a:pPr marL="502920" lvl="1" indent="0">
              <a:buNone/>
            </a:pPr>
            <a:r>
              <a:rPr lang="en-US" sz="1400" dirty="0"/>
              <a:t>7. deputy sheriff and county supervisor; and </a:t>
            </a:r>
          </a:p>
          <a:p>
            <a:pPr marL="502920" lvl="1" indent="0">
              <a:buNone/>
            </a:pPr>
            <a:r>
              <a:rPr lang="en-US" sz="1400" dirty="0"/>
              <a:t>8. county planning commissioner and county water district director. </a:t>
            </a:r>
          </a:p>
          <a:p>
            <a:r>
              <a:rPr lang="en-US" sz="1400" dirty="0"/>
              <a:t>If you have a question about whether two public offices which you hold or seek to hold would be considered incompatible, contact the Attorney General’s office at 800-952-5225 or visit their website, </a:t>
            </a:r>
            <a:r>
              <a:rPr lang="en-US" sz="1400" b="1" dirty="0">
                <a:solidFill>
                  <a:schemeClr val="accent1"/>
                </a:solidFill>
              </a:rPr>
              <a:t>www.oag.ca.gov</a:t>
            </a:r>
            <a:r>
              <a:rPr lang="en-US" sz="1400" dirty="0"/>
              <a:t>.</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39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2F13F-9C00-41F8-84AB-5C472DB94DCD}"/>
              </a:ext>
            </a:extLst>
          </p:cNvPr>
          <p:cNvSpPr>
            <a:spLocks noGrp="1"/>
          </p:cNvSpPr>
          <p:nvPr>
            <p:ph type="title"/>
          </p:nvPr>
        </p:nvSpPr>
        <p:spPr>
          <a:xfrm>
            <a:off x="8895775" y="1123837"/>
            <a:ext cx="2947482" cy="4601183"/>
          </a:xfrm>
        </p:spPr>
        <p:txBody>
          <a:bodyPr>
            <a:normAutofit/>
          </a:bodyPr>
          <a:lstStyle/>
          <a:p>
            <a:r>
              <a:rPr lang="en-US" dirty="0"/>
              <a:t>Name and Ballot Designation</a:t>
            </a:r>
            <a:br>
              <a:rPr lang="en-US" dirty="0"/>
            </a:br>
            <a:br>
              <a:rPr lang="en-US" dirty="0"/>
            </a:br>
            <a:r>
              <a:rPr lang="en-US" dirty="0"/>
              <a:t>Follow SOS Ballot Designation Regulations!</a:t>
            </a:r>
          </a:p>
        </p:txBody>
      </p:sp>
      <p:sp>
        <p:nvSpPr>
          <p:cNvPr id="14" name="Rectangle 13">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8343BC5-F8AE-4F59-B2DF-793CA3F237E9}"/>
              </a:ext>
            </a:extLst>
          </p:cNvPr>
          <p:cNvGraphicFramePr>
            <a:graphicFrameLocks noGrp="1"/>
          </p:cNvGraphicFramePr>
          <p:nvPr>
            <p:ph idx="1"/>
            <p:extLst>
              <p:ext uri="{D42A27DB-BD31-4B8C-83A1-F6EECF244321}">
                <p14:modId xmlns:p14="http://schemas.microsoft.com/office/powerpoint/2010/main" val="880213277"/>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47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0E72DC9-98F1-4A61-A23E-BDFDD6239427}"/>
              </a:ext>
            </a:extLst>
          </p:cNvPr>
          <p:cNvSpPr>
            <a:spLocks noGrp="1"/>
          </p:cNvSpPr>
          <p:nvPr>
            <p:ph type="title"/>
          </p:nvPr>
        </p:nvSpPr>
        <p:spPr>
          <a:xfrm>
            <a:off x="1600754" y="1087374"/>
            <a:ext cx="8983489" cy="1000978"/>
          </a:xfrm>
        </p:spPr>
        <p:txBody>
          <a:bodyPr>
            <a:normAutofit/>
          </a:bodyPr>
          <a:lstStyle/>
          <a:p>
            <a:r>
              <a:rPr lang="en-US" sz="3300"/>
              <a:t>Candidate Statement of Qualifications – Optional</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A546419-D9F8-4588-A0D7-CF18A0EB49DA}"/>
              </a:ext>
            </a:extLst>
          </p:cNvPr>
          <p:cNvSpPr>
            <a:spLocks noGrp="1"/>
          </p:cNvSpPr>
          <p:nvPr>
            <p:ph idx="1"/>
          </p:nvPr>
        </p:nvSpPr>
        <p:spPr>
          <a:xfrm>
            <a:off x="1600753" y="2535446"/>
            <a:ext cx="8983489" cy="3554457"/>
          </a:xfrm>
        </p:spPr>
        <p:txBody>
          <a:bodyPr>
            <a:normAutofit/>
          </a:bodyPr>
          <a:lstStyle/>
          <a:p>
            <a:r>
              <a:rPr lang="en-US" sz="1300" dirty="0">
                <a:solidFill>
                  <a:schemeClr val="tx1"/>
                </a:solidFill>
              </a:rPr>
              <a:t>If you choose to submit a Candidate’s Statement of Qualifications, you must file and pay for it at the time you file your Declaration of Candidacy. </a:t>
            </a:r>
          </a:p>
          <a:p>
            <a:r>
              <a:rPr lang="en-US" sz="1300" dirty="0">
                <a:solidFill>
                  <a:schemeClr val="tx1"/>
                </a:solidFill>
              </a:rPr>
              <a:t>The cost is an estimate and you will receive a refund or invoice a month or more after the election if you overpaid or underpaid. </a:t>
            </a:r>
          </a:p>
          <a:p>
            <a:r>
              <a:rPr lang="en-US" sz="1300" dirty="0">
                <a:solidFill>
                  <a:schemeClr val="tx1"/>
                </a:solidFill>
              </a:rPr>
              <a:t>Statements are limited to 200 words for most offices. 250 words for Congress and State Legislative offices. </a:t>
            </a:r>
          </a:p>
          <a:p>
            <a:r>
              <a:rPr lang="en-US" sz="1300" dirty="0">
                <a:solidFill>
                  <a:schemeClr val="tx1"/>
                </a:solidFill>
              </a:rPr>
              <a:t>Statements must be in English.</a:t>
            </a:r>
          </a:p>
          <a:p>
            <a:r>
              <a:rPr lang="en-US" sz="1300" dirty="0">
                <a:solidFill>
                  <a:schemeClr val="tx1"/>
                </a:solidFill>
              </a:rPr>
              <a:t>One statement with English and Spanish or other language will not be accepted. </a:t>
            </a:r>
          </a:p>
          <a:p>
            <a:r>
              <a:rPr lang="en-US" sz="1300" dirty="0">
                <a:solidFill>
                  <a:schemeClr val="tx1"/>
                </a:solidFill>
              </a:rPr>
              <a:t>You can pay to have it </a:t>
            </a:r>
          </a:p>
          <a:p>
            <a:pPr lvl="1"/>
            <a:r>
              <a:rPr lang="en-US" sz="1300" dirty="0">
                <a:solidFill>
                  <a:schemeClr val="tx1"/>
                </a:solidFill>
              </a:rPr>
              <a:t>printed &amp; online in English, </a:t>
            </a:r>
          </a:p>
          <a:p>
            <a:pPr lvl="1"/>
            <a:r>
              <a:rPr lang="en-US" sz="1300" dirty="0">
                <a:solidFill>
                  <a:schemeClr val="tx1"/>
                </a:solidFill>
              </a:rPr>
              <a:t>printed and online in English and Spanish, </a:t>
            </a:r>
          </a:p>
          <a:p>
            <a:pPr lvl="1"/>
            <a:r>
              <a:rPr lang="en-US" sz="1300" dirty="0">
                <a:solidFill>
                  <a:schemeClr val="tx1"/>
                </a:solidFill>
              </a:rPr>
              <a:t>online only in English or </a:t>
            </a:r>
          </a:p>
          <a:p>
            <a:pPr lvl="1"/>
            <a:r>
              <a:rPr lang="en-US" sz="1300" dirty="0">
                <a:solidFill>
                  <a:schemeClr val="tx1"/>
                </a:solidFill>
              </a:rPr>
              <a:t>online only in English &amp; Spanish. </a:t>
            </a:r>
          </a:p>
        </p:txBody>
      </p:sp>
    </p:spTree>
    <p:extLst>
      <p:ext uri="{BB962C8B-B14F-4D97-AF65-F5344CB8AC3E}">
        <p14:creationId xmlns:p14="http://schemas.microsoft.com/office/powerpoint/2010/main" val="162054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88EC17-2EA4-4D70-BFBE-5C2A78CDBB07}"/>
              </a:ext>
            </a:extLst>
          </p:cNvPr>
          <p:cNvSpPr>
            <a:spLocks noGrp="1"/>
          </p:cNvSpPr>
          <p:nvPr>
            <p:ph type="title"/>
          </p:nvPr>
        </p:nvSpPr>
        <p:spPr>
          <a:xfrm>
            <a:off x="494260" y="1683144"/>
            <a:ext cx="2774922" cy="3491712"/>
          </a:xfrm>
        </p:spPr>
        <p:txBody>
          <a:bodyPr>
            <a:normAutofit/>
          </a:bodyPr>
          <a:lstStyle/>
          <a:p>
            <a:r>
              <a:rPr lang="en-US"/>
              <a:t>Content and Format of your Statement of Qualifications</a:t>
            </a:r>
            <a:endParaRPr lang="en-US" dirty="0"/>
          </a:p>
        </p:txBody>
      </p:sp>
      <p:sp>
        <p:nvSpPr>
          <p:cNvPr id="3" name="Content Placeholder 2">
            <a:extLst>
              <a:ext uri="{FF2B5EF4-FFF2-40B4-BE49-F238E27FC236}">
                <a16:creationId xmlns:a16="http://schemas.microsoft.com/office/drawing/2014/main" id="{D9205EA5-438D-4808-B24C-9981D4E9C636}"/>
              </a:ext>
            </a:extLst>
          </p:cNvPr>
          <p:cNvSpPr>
            <a:spLocks noGrp="1"/>
          </p:cNvSpPr>
          <p:nvPr>
            <p:ph idx="1"/>
          </p:nvPr>
        </p:nvSpPr>
        <p:spPr>
          <a:xfrm>
            <a:off x="4208489" y="761999"/>
            <a:ext cx="7151917" cy="5124451"/>
          </a:xfrm>
        </p:spPr>
        <p:txBody>
          <a:bodyPr>
            <a:normAutofit lnSpcReduction="10000"/>
          </a:bodyPr>
          <a:lstStyle/>
          <a:p>
            <a:r>
              <a:rPr lang="en-US" sz="1400" dirty="0"/>
              <a:t>Type your statement. Proof it. Statements will be printed as filed. </a:t>
            </a:r>
          </a:p>
          <a:p>
            <a:r>
              <a:rPr lang="en-US" sz="1400" dirty="0"/>
              <a:t>Limit your statement to a recitation of your own personal background and qualifications.</a:t>
            </a:r>
          </a:p>
          <a:p>
            <a:r>
              <a:rPr lang="en-US" sz="1400" dirty="0"/>
              <a:t>Do not reference other candidates for that office or another candidate’s qualifications, character, or activities. </a:t>
            </a:r>
          </a:p>
          <a:p>
            <a:r>
              <a:rPr lang="en-US" sz="1400" dirty="0"/>
              <a:t>Candidates for nonpartisan offices shall not include your party affiliation nor membership or activity in partisan political organizations.</a:t>
            </a:r>
          </a:p>
          <a:p>
            <a:r>
              <a:rPr lang="en-US" sz="1400" dirty="0"/>
              <a:t>No statement shall contain any false, slanderous or libelous statements. </a:t>
            </a:r>
          </a:p>
          <a:p>
            <a:pPr lvl="0"/>
            <a:r>
              <a:rPr lang="en-US" sz="1400" dirty="0"/>
              <a:t>You are encouraged to limit your statement to 3 paragraphs.</a:t>
            </a:r>
          </a:p>
          <a:p>
            <a:pPr lvl="0"/>
            <a:r>
              <a:rPr lang="en-US" sz="1400" dirty="0"/>
              <a:t>All text will be formatted flush left – no indents will be allowed.</a:t>
            </a:r>
          </a:p>
          <a:p>
            <a:pPr lvl="0"/>
            <a:r>
              <a:rPr lang="en-US" sz="1400" dirty="0"/>
              <a:t>On the line below your name, you may provide your occupation, phone number, email, website address, and/or age, if it fits on one line. </a:t>
            </a:r>
          </a:p>
          <a:p>
            <a:pPr lvl="0"/>
            <a:r>
              <a:rPr lang="en-US" sz="1400" dirty="0"/>
              <a:t>Your name should be the same as your name on the ballot. Occupation should be the same or similar to your ballot designation.</a:t>
            </a:r>
          </a:p>
          <a:p>
            <a:pPr lvl="0"/>
            <a:r>
              <a:rPr lang="en-US" sz="1400" dirty="0"/>
              <a:t>Statements are printed in the county Voter Information Guide in 9-point </a:t>
            </a:r>
            <a:r>
              <a:rPr lang="en-US" sz="1400" dirty="0" err="1"/>
              <a:t>ClearViewADA</a:t>
            </a:r>
            <a:r>
              <a:rPr lang="en-US" sz="1400" dirty="0"/>
              <a:t> font.</a:t>
            </a:r>
          </a:p>
          <a:p>
            <a:pPr lvl="0"/>
            <a:r>
              <a:rPr lang="en-US" sz="1400" b="1" dirty="0"/>
              <a:t>Bolding</a:t>
            </a:r>
            <a:r>
              <a:rPr lang="en-US" sz="1400" dirty="0"/>
              <a:t>, CAPITALIZING, </a:t>
            </a:r>
            <a:r>
              <a:rPr lang="en-US" sz="1400" u="sng" dirty="0"/>
              <a:t>underlining</a:t>
            </a:r>
            <a:r>
              <a:rPr lang="en-US" sz="1400" dirty="0"/>
              <a:t>, bullets and centering text are not permitted. If the statement contains any bolding, capitalizing (other than abbreviations or acronyms), underlining, and centering of text, the text will be converted to normal text without these attributes.</a:t>
            </a:r>
          </a:p>
          <a:p>
            <a:pPr lvl="0"/>
            <a:r>
              <a:rPr lang="en-US" sz="1400" dirty="0"/>
              <a:t>Limited use of </a:t>
            </a:r>
            <a:r>
              <a:rPr lang="en-US" sz="1400" i="1" dirty="0"/>
              <a:t>italics</a:t>
            </a:r>
            <a:r>
              <a:rPr lang="en-US" sz="1400" dirty="0"/>
              <a:t> is permitted.</a:t>
            </a:r>
          </a:p>
        </p:txBody>
      </p:sp>
      <p:sp>
        <p:nvSpPr>
          <p:cNvPr id="16"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52791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C3194A60-3FCE-4957-B6EE-7A4FE6B29157}"/>
              </a:ext>
            </a:extLst>
          </p:cNvPr>
          <p:cNvPicPr>
            <a:picLocks noChangeAspect="1"/>
          </p:cNvPicPr>
          <p:nvPr/>
        </p:nvPicPr>
        <p:blipFill rotWithShape="1">
          <a:blip r:embed="rId2"/>
          <a:srcRect t="713" r="19212" b="8378"/>
          <a:stretch/>
        </p:blipFill>
        <p:spPr>
          <a:xfrm>
            <a:off x="20" y="1"/>
            <a:ext cx="12188932" cy="6858000"/>
          </a:xfrm>
          <a:prstGeom prst="rect">
            <a:avLst/>
          </a:prstGeom>
        </p:spPr>
      </p:pic>
      <p:sp>
        <p:nvSpPr>
          <p:cNvPr id="19" name="Rectangle 18">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5D18F8A-26CD-4C92-B00C-5408438A8A6F}"/>
              </a:ext>
            </a:extLst>
          </p:cNvPr>
          <p:cNvSpPr>
            <a:spLocks noGrp="1"/>
          </p:cNvSpPr>
          <p:nvPr>
            <p:ph type="title"/>
          </p:nvPr>
        </p:nvSpPr>
        <p:spPr>
          <a:xfrm>
            <a:off x="289248" y="1123837"/>
            <a:ext cx="5218209" cy="1255469"/>
          </a:xfrm>
        </p:spPr>
        <p:txBody>
          <a:bodyPr>
            <a:normAutofit/>
          </a:bodyPr>
          <a:lstStyle/>
          <a:p>
            <a:r>
              <a:rPr lang="en-US" dirty="0"/>
              <a:t>Ballots will be mailed to ALL voters in November!</a:t>
            </a:r>
          </a:p>
        </p:txBody>
      </p:sp>
      <p:sp>
        <p:nvSpPr>
          <p:cNvPr id="3" name="Content Placeholder 2">
            <a:extLst>
              <a:ext uri="{FF2B5EF4-FFF2-40B4-BE49-F238E27FC236}">
                <a16:creationId xmlns:a16="http://schemas.microsoft.com/office/drawing/2014/main" id="{D83512F6-A6B0-46DB-B62E-586110CA47D8}"/>
              </a:ext>
            </a:extLst>
          </p:cNvPr>
          <p:cNvSpPr>
            <a:spLocks noGrp="1"/>
          </p:cNvSpPr>
          <p:nvPr>
            <p:ph idx="1"/>
          </p:nvPr>
        </p:nvSpPr>
        <p:spPr>
          <a:xfrm>
            <a:off x="289248" y="2510395"/>
            <a:ext cx="5218209" cy="3274586"/>
          </a:xfrm>
        </p:spPr>
        <p:txBody>
          <a:bodyPr anchor="t">
            <a:normAutofit fontScale="92500"/>
          </a:bodyPr>
          <a:lstStyle/>
          <a:p>
            <a:r>
              <a:rPr lang="en-US" b="1" dirty="0">
                <a:solidFill>
                  <a:srgbClr val="FFFFFF"/>
                </a:solidFill>
              </a:rPr>
              <a:t>We will mail ballots to all voters in Santa Cruz County to promote safe voting at home. </a:t>
            </a:r>
          </a:p>
          <a:p>
            <a:r>
              <a:rPr lang="en-US" b="1" dirty="0">
                <a:solidFill>
                  <a:srgbClr val="FFFFFF"/>
                </a:solidFill>
              </a:rPr>
              <a:t>We will have 14 drop boxes available 24/7 until 8pm Election Night, plus drop boxes at each voting location, city clerks’ office &amp; postage paid envelopes for easy return.  </a:t>
            </a:r>
          </a:p>
          <a:p>
            <a:r>
              <a:rPr lang="en-US" b="1" dirty="0">
                <a:solidFill>
                  <a:srgbClr val="FFFFFF"/>
                </a:solidFill>
              </a:rPr>
              <a:t>We plan to have 17 in-person voting locations open Saturday – Tuesday, Oct. 31 to Nov. 3 to flatten the voting curve, per the Governor’s Executive Order to have 1/10k voters.</a:t>
            </a:r>
            <a:endParaRPr lang="en-US" dirty="0">
              <a:solidFill>
                <a:srgbClr val="FFFFFF"/>
              </a:solidFill>
            </a:endParaRPr>
          </a:p>
        </p:txBody>
      </p:sp>
      <p:sp>
        <p:nvSpPr>
          <p:cNvPr id="21" name="Rectangle 20">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0262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9978B8-624C-45C9-A852-1AB64D5D6965}"/>
              </a:ext>
            </a:extLst>
          </p:cNvPr>
          <p:cNvPicPr>
            <a:picLocks noChangeAspect="1"/>
          </p:cNvPicPr>
          <p:nvPr/>
        </p:nvPicPr>
        <p:blipFill>
          <a:blip r:embed="rId2"/>
          <a:stretch>
            <a:fillRect/>
          </a:stretch>
        </p:blipFill>
        <p:spPr>
          <a:xfrm>
            <a:off x="2161707" y="771434"/>
            <a:ext cx="7868587" cy="5271953"/>
          </a:xfrm>
          <a:prstGeom prst="rect">
            <a:avLst/>
          </a:prstGeom>
        </p:spPr>
      </p:pic>
    </p:spTree>
    <p:extLst>
      <p:ext uri="{BB962C8B-B14F-4D97-AF65-F5344CB8AC3E}">
        <p14:creationId xmlns:p14="http://schemas.microsoft.com/office/powerpoint/2010/main" val="380436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2889DC-21E7-48E9-B934-7B3B46E87DD3}"/>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Filing your Statement of Qualifications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73C153-2F52-4C1F-B964-603A3E66E46D}"/>
              </a:ext>
            </a:extLst>
          </p:cNvPr>
          <p:cNvSpPr>
            <a:spLocks noGrp="1"/>
          </p:cNvSpPr>
          <p:nvPr>
            <p:ph idx="1"/>
          </p:nvPr>
        </p:nvSpPr>
        <p:spPr>
          <a:xfrm>
            <a:off x="5289229" y="864108"/>
            <a:ext cx="5910677" cy="5120640"/>
          </a:xfrm>
        </p:spPr>
        <p:txBody>
          <a:bodyPr>
            <a:normAutofit/>
          </a:bodyPr>
          <a:lstStyle/>
          <a:p>
            <a:r>
              <a:rPr lang="en-US" b="1" dirty="0"/>
              <a:t>Candidate Statements must be submitted in an electronic format or pay $100 extra!!</a:t>
            </a:r>
            <a:endParaRPr lang="en-US" dirty="0"/>
          </a:p>
          <a:p>
            <a:pPr lvl="0"/>
            <a:r>
              <a:rPr lang="en-US" dirty="0"/>
              <a:t>E-mail your statement to </a:t>
            </a:r>
            <a:r>
              <a:rPr lang="en-US" u="sng" dirty="0">
                <a:hlinkClick r:id="rId2"/>
              </a:rPr>
              <a:t>gail.pellerin@santacruzcounty.us</a:t>
            </a:r>
            <a:r>
              <a:rPr lang="en-US" dirty="0"/>
              <a:t> or bring in on a thumb drive. </a:t>
            </a:r>
          </a:p>
          <a:p>
            <a:pPr lvl="0"/>
            <a:r>
              <a:rPr lang="en-US" dirty="0"/>
              <a:t>File ONE signed hard copy by the deadline. </a:t>
            </a:r>
          </a:p>
          <a:p>
            <a:r>
              <a:rPr lang="en-US" b="1" dirty="0"/>
              <a:t>Payment: </a:t>
            </a:r>
            <a:r>
              <a:rPr lang="en-US" dirty="0"/>
              <a:t>The statement may be paid for by check made payable to the County Clerk or cash if the candidate is using personal funds and will not be reimbursed through their campaign committee.  The fee shall be paid at the time candidates file their Declarations of Candidacy.</a:t>
            </a:r>
          </a:p>
          <a:p>
            <a:r>
              <a:rPr lang="en-US" dirty="0"/>
              <a:t>Statements may not be changed but may be withdrawn no later than 5pm on </a:t>
            </a:r>
            <a:r>
              <a:rPr lang="en-US" b="1" dirty="0"/>
              <a:t>Monday, August 10</a:t>
            </a:r>
            <a:r>
              <a:rPr lang="en-US" dirty="0"/>
              <a:t>. If there is an extended filing time, no later than 5pm on </a:t>
            </a:r>
            <a:r>
              <a:rPr lang="en-US" b="1" dirty="0"/>
              <a:t>Thursday, August 13</a:t>
            </a:r>
            <a:r>
              <a:rPr lang="en-US" dirty="0"/>
              <a:t>.</a:t>
            </a:r>
          </a:p>
          <a:p>
            <a:endParaRPr lang="en-US"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38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80E7-6D01-44FF-8FD8-FC03D370AD07}"/>
              </a:ext>
            </a:extLst>
          </p:cNvPr>
          <p:cNvSpPr>
            <a:spLocks noGrp="1"/>
          </p:cNvSpPr>
          <p:nvPr>
            <p:ph type="title"/>
          </p:nvPr>
        </p:nvSpPr>
        <p:spPr>
          <a:xfrm>
            <a:off x="252919" y="1123837"/>
            <a:ext cx="2947482" cy="4601183"/>
          </a:xfrm>
        </p:spPr>
        <p:txBody>
          <a:bodyPr>
            <a:normAutofit/>
          </a:bodyPr>
          <a:lstStyle/>
          <a:p>
            <a:r>
              <a:rPr lang="en-US" dirty="0"/>
              <a:t>Important notices about Statements of Qualifications</a:t>
            </a:r>
          </a:p>
        </p:txBody>
      </p:sp>
      <p:graphicFrame>
        <p:nvGraphicFramePr>
          <p:cNvPr id="5" name="Content Placeholder 2">
            <a:extLst>
              <a:ext uri="{FF2B5EF4-FFF2-40B4-BE49-F238E27FC236}">
                <a16:creationId xmlns:a16="http://schemas.microsoft.com/office/drawing/2014/main" id="{A9151626-287C-45AA-8607-308E6B698C40}"/>
              </a:ext>
            </a:extLst>
          </p:cNvPr>
          <p:cNvGraphicFramePr>
            <a:graphicFrameLocks noGrp="1"/>
          </p:cNvGraphicFramePr>
          <p:nvPr>
            <p:ph idx="1"/>
            <p:extLst>
              <p:ext uri="{D42A27DB-BD31-4B8C-83A1-F6EECF244321}">
                <p14:modId xmlns:p14="http://schemas.microsoft.com/office/powerpoint/2010/main" val="34606775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975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DBA180-F7F5-43E0-B455-5FC16E25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A42AC7-0102-4C6B-A360-D98DDCD5D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8874233"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2B14866-DB9F-44A8-ACC5-2F2A2B4496B3}"/>
              </a:ext>
            </a:extLst>
          </p:cNvPr>
          <p:cNvSpPr>
            <a:spLocks noGrp="1"/>
          </p:cNvSpPr>
          <p:nvPr>
            <p:ph type="title"/>
          </p:nvPr>
        </p:nvSpPr>
        <p:spPr>
          <a:xfrm>
            <a:off x="8860469" y="758953"/>
            <a:ext cx="2786615" cy="5330952"/>
          </a:xfrm>
        </p:spPr>
        <p:txBody>
          <a:bodyPr anchor="b">
            <a:normAutofit/>
          </a:bodyPr>
          <a:lstStyle/>
          <a:p>
            <a:r>
              <a:rPr lang="en-US">
                <a:solidFill>
                  <a:schemeClr val="accent1"/>
                </a:solidFill>
              </a:rPr>
              <a:t>Cost of Statement of Qualifications	</a:t>
            </a:r>
          </a:p>
        </p:txBody>
      </p:sp>
      <p:sp>
        <p:nvSpPr>
          <p:cNvPr id="3" name="Content Placeholder 2">
            <a:extLst>
              <a:ext uri="{FF2B5EF4-FFF2-40B4-BE49-F238E27FC236}">
                <a16:creationId xmlns:a16="http://schemas.microsoft.com/office/drawing/2014/main" id="{B9970018-F0AB-41CC-909B-C7B75F84FADD}"/>
              </a:ext>
            </a:extLst>
          </p:cNvPr>
          <p:cNvSpPr>
            <a:spLocks noGrp="1"/>
          </p:cNvSpPr>
          <p:nvPr>
            <p:ph idx="1"/>
          </p:nvPr>
        </p:nvSpPr>
        <p:spPr>
          <a:xfrm>
            <a:off x="643467" y="864108"/>
            <a:ext cx="7180552" cy="5120640"/>
          </a:xfrm>
        </p:spPr>
        <p:txBody>
          <a:bodyPr>
            <a:normAutofit/>
          </a:bodyPr>
          <a:lstStyle/>
          <a:p>
            <a:r>
              <a:rPr lang="en-US" b="1" dirty="0">
                <a:solidFill>
                  <a:srgbClr val="FFFFFF"/>
                </a:solidFill>
              </a:rPr>
              <a:t>Cost Formula:  </a:t>
            </a:r>
            <a:r>
              <a:rPr lang="en-US" dirty="0">
                <a:solidFill>
                  <a:srgbClr val="FFFFFF"/>
                </a:solidFill>
              </a:rPr>
              <a:t>The cost of the Candidate’s Statement is based on a quarter page for 200-word statements or half page for 250-word statements.  </a:t>
            </a:r>
            <a:endParaRPr lang="en-US" b="1" dirty="0">
              <a:solidFill>
                <a:srgbClr val="FFFFFF"/>
              </a:solidFill>
            </a:endParaRPr>
          </a:p>
          <a:p>
            <a:r>
              <a:rPr lang="en-US" dirty="0">
                <a:solidFill>
                  <a:srgbClr val="FFFFFF"/>
                </a:solidFill>
              </a:rPr>
              <a:t>The estimated cost of printing  the statement in the county Voter Information Guide and posted online is $320, plus $.03 per voter in the district for printing and mailing the voter guide.  </a:t>
            </a:r>
          </a:p>
          <a:p>
            <a:r>
              <a:rPr lang="en-US" dirty="0">
                <a:solidFill>
                  <a:srgbClr val="FFFFFF"/>
                </a:solidFill>
              </a:rPr>
              <a:t>Candidates who do not submit their statement in a readable electronic format will pay $100 extra.</a:t>
            </a:r>
          </a:p>
          <a:p>
            <a:r>
              <a:rPr lang="en-US" dirty="0">
                <a:solidFill>
                  <a:srgbClr val="FFFFFF"/>
                </a:solidFill>
              </a:rPr>
              <a:t>The optional Spanish statement will be $150 extra for print &amp; online or online only.</a:t>
            </a:r>
          </a:p>
          <a:p>
            <a:r>
              <a:rPr lang="en-US" dirty="0">
                <a:solidFill>
                  <a:srgbClr val="FFFFFF"/>
                </a:solidFill>
              </a:rPr>
              <a:t>Candidates can opt to have their statement posted online only for $320 in English, and $470 in English &amp; Spanish.</a:t>
            </a:r>
          </a:p>
          <a:p>
            <a:endParaRPr lang="en-US" dirty="0">
              <a:solidFill>
                <a:srgbClr val="FFFFFF"/>
              </a:solidFill>
            </a:endParaRPr>
          </a:p>
        </p:txBody>
      </p:sp>
      <p:sp>
        <p:nvSpPr>
          <p:cNvPr id="12" name="Rectangle 11">
            <a:extLst>
              <a:ext uri="{FF2B5EF4-FFF2-40B4-BE49-F238E27FC236}">
                <a16:creationId xmlns:a16="http://schemas.microsoft.com/office/drawing/2014/main" id="{D1EAD543-1503-4630-AAE6-E315D68A5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Graphic 5" descr="Dollar">
            <a:extLst>
              <a:ext uri="{FF2B5EF4-FFF2-40B4-BE49-F238E27FC236}">
                <a16:creationId xmlns:a16="http://schemas.microsoft.com/office/drawing/2014/main" id="{5DFDECF8-21B8-48F4-91BB-FBB2C88F3A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8642" y="1466849"/>
            <a:ext cx="1992258" cy="1992258"/>
          </a:xfrm>
          <a:prstGeom prst="rect">
            <a:avLst/>
          </a:prstGeom>
        </p:spPr>
      </p:pic>
    </p:spTree>
    <p:extLst>
      <p:ext uri="{BB962C8B-B14F-4D97-AF65-F5344CB8AC3E}">
        <p14:creationId xmlns:p14="http://schemas.microsoft.com/office/powerpoint/2010/main" val="4041868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6DE1-65D3-4443-A81C-49353A99F633}"/>
              </a:ext>
            </a:extLst>
          </p:cNvPr>
          <p:cNvSpPr>
            <a:spLocks noGrp="1"/>
          </p:cNvSpPr>
          <p:nvPr>
            <p:ph type="title"/>
          </p:nvPr>
        </p:nvSpPr>
        <p:spPr>
          <a:xfrm>
            <a:off x="252919" y="1123837"/>
            <a:ext cx="2947482" cy="4601183"/>
          </a:xfrm>
        </p:spPr>
        <p:txBody>
          <a:bodyPr>
            <a:normAutofit/>
          </a:bodyPr>
          <a:lstStyle/>
          <a:p>
            <a:r>
              <a:rPr lang="en-US"/>
              <a:t>Scotts Valley City </a:t>
            </a:r>
            <a:r>
              <a:rPr lang="en-US" dirty="0"/>
              <a:t>Council Candidate Statements of Qualifications	</a:t>
            </a:r>
          </a:p>
        </p:txBody>
      </p:sp>
      <p:graphicFrame>
        <p:nvGraphicFramePr>
          <p:cNvPr id="5" name="Content Placeholder 2">
            <a:extLst>
              <a:ext uri="{FF2B5EF4-FFF2-40B4-BE49-F238E27FC236}">
                <a16:creationId xmlns:a16="http://schemas.microsoft.com/office/drawing/2014/main" id="{4C92EB7E-FBEA-4FEB-B3E7-3D7EA754D9FF}"/>
              </a:ext>
            </a:extLst>
          </p:cNvPr>
          <p:cNvGraphicFramePr>
            <a:graphicFrameLocks noGrp="1"/>
          </p:cNvGraphicFramePr>
          <p:nvPr>
            <p:ph idx="1"/>
            <p:extLst>
              <p:ext uri="{D42A27DB-BD31-4B8C-83A1-F6EECF244321}">
                <p14:modId xmlns:p14="http://schemas.microsoft.com/office/powerpoint/2010/main" val="69160707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75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8B14606F-3260-458C-901F-F070255C8171}"/>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500" spc="-100"/>
              <a:t>How to count words</a:t>
            </a:r>
            <a:br>
              <a:rPr lang="en-US" sz="5500" spc="-100"/>
            </a:br>
            <a:endParaRPr lang="en-US" sz="5500" spc="-100"/>
          </a:p>
        </p:txBody>
      </p:sp>
      <p:pic>
        <p:nvPicPr>
          <p:cNvPr id="4" name="Picture 3">
            <a:extLst>
              <a:ext uri="{FF2B5EF4-FFF2-40B4-BE49-F238E27FC236}">
                <a16:creationId xmlns:a16="http://schemas.microsoft.com/office/drawing/2014/main" id="{659C88B0-239E-4D68-B9F9-C09B4FDB8302}"/>
              </a:ext>
            </a:extLst>
          </p:cNvPr>
          <p:cNvPicPr>
            <a:picLocks noChangeAspect="1"/>
          </p:cNvPicPr>
          <p:nvPr/>
        </p:nvPicPr>
        <p:blipFill rotWithShape="1">
          <a:blip r:embed="rId2"/>
          <a:srcRect t="4874" r="-1" b="15551"/>
          <a:stretch/>
        </p:blipFill>
        <p:spPr>
          <a:xfrm>
            <a:off x="5120640" y="1315908"/>
            <a:ext cx="6367271" cy="4218031"/>
          </a:xfrm>
          <a:prstGeom prst="rect">
            <a:avLst/>
          </a:prstGeom>
        </p:spPr>
      </p:pic>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4088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AE1EB59-7584-43B8-A2A3-986EB12EE8B2}"/>
              </a:ext>
            </a:extLst>
          </p:cNvPr>
          <p:cNvSpPr>
            <a:spLocks noGrp="1"/>
          </p:cNvSpPr>
          <p:nvPr>
            <p:ph type="title"/>
          </p:nvPr>
        </p:nvSpPr>
        <p:spPr>
          <a:xfrm>
            <a:off x="1600754" y="1087374"/>
            <a:ext cx="8983489" cy="1000978"/>
          </a:xfrm>
        </p:spPr>
        <p:txBody>
          <a:bodyPr>
            <a:normAutofit/>
          </a:bodyPr>
          <a:lstStyle/>
          <a:p>
            <a:r>
              <a:rPr lang="en-US" dirty="0"/>
              <a:t>Registration and Election Data</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348C76E-7E57-417F-8A4B-D479EE2933D8}"/>
              </a:ext>
            </a:extLst>
          </p:cNvPr>
          <p:cNvSpPr>
            <a:spLocks noGrp="1"/>
          </p:cNvSpPr>
          <p:nvPr>
            <p:ph idx="1"/>
          </p:nvPr>
        </p:nvSpPr>
        <p:spPr>
          <a:xfrm>
            <a:off x="1600753" y="2535446"/>
            <a:ext cx="8983489" cy="3554457"/>
          </a:xfrm>
        </p:spPr>
        <p:txBody>
          <a:bodyPr>
            <a:normAutofit/>
          </a:bodyPr>
          <a:lstStyle/>
          <a:p>
            <a:pPr marL="0" indent="0">
              <a:buNone/>
            </a:pPr>
            <a:r>
              <a:rPr lang="en-US" b="1" dirty="0">
                <a:solidFill>
                  <a:schemeClr val="tx1"/>
                </a:solidFill>
              </a:rPr>
              <a:t>Confidential Voter File</a:t>
            </a:r>
            <a:endParaRPr lang="en-US" dirty="0">
              <a:solidFill>
                <a:schemeClr val="tx1"/>
              </a:solidFill>
            </a:endParaRPr>
          </a:p>
          <a:p>
            <a:r>
              <a:rPr lang="en-US" dirty="0">
                <a:solidFill>
                  <a:schemeClr val="tx1"/>
                </a:solidFill>
              </a:rPr>
              <a:t>Pursuant to Elections Code Sections 2187, 2188 and 2194, voter registration information is available to persons or groups for election, scholarly, journalistic or political purposes, or governmental purposes, as determined by the Secretary of State.  </a:t>
            </a:r>
            <a:r>
              <a:rPr lang="en-US" u="sng" dirty="0">
                <a:solidFill>
                  <a:schemeClr val="tx1"/>
                </a:solidFill>
                <a:hlinkClick r:id="rId2"/>
              </a:rPr>
              <a:t>Each written request</a:t>
            </a:r>
            <a:r>
              <a:rPr lang="en-US" dirty="0">
                <a:solidFill>
                  <a:schemeClr val="tx1"/>
                </a:solidFill>
                <a:hlinkClick r:id="rId2"/>
              </a:rPr>
              <a:t> </a:t>
            </a:r>
            <a:r>
              <a:rPr lang="en-US" dirty="0">
                <a:solidFill>
                  <a:schemeClr val="tx1"/>
                </a:solidFill>
              </a:rPr>
              <a:t>to view, purchase, or use voter registration information must be submitted in person and with identification on an application available at the Santa Cruz County Elections Department.</a:t>
            </a:r>
          </a:p>
          <a:p>
            <a:r>
              <a:rPr lang="en-US" dirty="0">
                <a:solidFill>
                  <a:schemeClr val="tx1"/>
                </a:solidFill>
              </a:rPr>
              <a:t>Form to purchase voter file data is online at </a:t>
            </a:r>
            <a:r>
              <a:rPr lang="en-US" dirty="0">
                <a:solidFill>
                  <a:schemeClr val="tx1"/>
                </a:solidFill>
                <a:hlinkClick r:id="rId3"/>
              </a:rPr>
              <a:t>www.votescount.us</a:t>
            </a:r>
            <a:r>
              <a:rPr lang="en-US" dirty="0">
                <a:solidFill>
                  <a:schemeClr val="tx1"/>
                </a:solidFill>
              </a:rPr>
              <a:t>  </a:t>
            </a:r>
          </a:p>
          <a:p>
            <a:r>
              <a:rPr lang="en-US" dirty="0">
                <a:solidFill>
                  <a:schemeClr val="tx1"/>
                </a:solidFill>
              </a:rPr>
              <a:t>We also post who is purchasing data.  </a:t>
            </a:r>
          </a:p>
          <a:p>
            <a:endParaRPr lang="en-US" dirty="0">
              <a:solidFill>
                <a:schemeClr val="tx1"/>
              </a:solidFill>
            </a:endParaRPr>
          </a:p>
        </p:txBody>
      </p:sp>
    </p:spTree>
    <p:extLst>
      <p:ext uri="{BB962C8B-B14F-4D97-AF65-F5344CB8AC3E}">
        <p14:creationId xmlns:p14="http://schemas.microsoft.com/office/powerpoint/2010/main" val="2411655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10F76-E96D-4A30-9A7C-BF455A8C7D8C}"/>
              </a:ext>
            </a:extLst>
          </p:cNvPr>
          <p:cNvSpPr>
            <a:spLocks noGrp="1"/>
          </p:cNvSpPr>
          <p:nvPr>
            <p:ph type="title"/>
          </p:nvPr>
        </p:nvSpPr>
        <p:spPr>
          <a:xfrm>
            <a:off x="8895775" y="1123837"/>
            <a:ext cx="2947482" cy="4601183"/>
          </a:xfrm>
        </p:spPr>
        <p:txBody>
          <a:bodyPr>
            <a:normAutofit/>
          </a:bodyPr>
          <a:lstStyle/>
          <a:p>
            <a:r>
              <a:rPr lang="en-US"/>
              <a:t>Voter Registration</a:t>
            </a:r>
            <a:endParaRPr lang="en-US" dirty="0"/>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C489CEEB-94FC-424C-B318-4DBDC56EBDBA}"/>
              </a:ext>
            </a:extLst>
          </p:cNvPr>
          <p:cNvGraphicFramePr>
            <a:graphicFrameLocks noGrp="1"/>
          </p:cNvGraphicFramePr>
          <p:nvPr>
            <p:ph idx="1"/>
            <p:extLst>
              <p:ext uri="{D42A27DB-BD31-4B8C-83A1-F6EECF244321}">
                <p14:modId xmlns:p14="http://schemas.microsoft.com/office/powerpoint/2010/main" val="3748537532"/>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842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B0E8D1C-2387-461A-BC95-B3DB8E9A749B}"/>
              </a:ext>
            </a:extLst>
          </p:cNvPr>
          <p:cNvSpPr>
            <a:spLocks noGrp="1"/>
          </p:cNvSpPr>
          <p:nvPr>
            <p:ph idx="1"/>
          </p:nvPr>
        </p:nvSpPr>
        <p:spPr>
          <a:xfrm>
            <a:off x="1264150" y="1496501"/>
            <a:ext cx="6461231" cy="3864998"/>
          </a:xfrm>
        </p:spPr>
        <p:txBody>
          <a:bodyPr>
            <a:normAutofit/>
          </a:bodyPr>
          <a:lstStyle/>
          <a:p>
            <a:r>
              <a:rPr lang="en-US" sz="1700" dirty="0"/>
              <a:t>Pursuant to Governor Newsom’s Executive Orders N-64-20 signed on May 8 and N-67-20 signed June 3, elections officials will mail ballots to all voters in the State of California. Mailing ballots to all voters is intended to preserve public health in the face of the threat of COVID-19, and to ensure that the November election is accessible, secure and safe for all Californians who can vote from the safety of their own homes. In-person voting options will also be provided.  </a:t>
            </a:r>
          </a:p>
          <a:p>
            <a:r>
              <a:rPr lang="en-US" sz="1700" b="1" dirty="0"/>
              <a:t>October 5, 2020 </a:t>
            </a:r>
            <a:r>
              <a:rPr lang="en-US" sz="1700" dirty="0"/>
              <a:t>is the first day Santa Cruz County will mail ballots to voters who are registered to vote and on the active voter file.   </a:t>
            </a:r>
          </a:p>
          <a:p>
            <a:r>
              <a:rPr lang="en-US" sz="1700" dirty="0"/>
              <a:t>Ballots are also available at the Santa Cruz County Elections Department and the Watsonville City Clerk’s Office from October 5 through 8pm Election Day, November 3.</a:t>
            </a:r>
          </a:p>
          <a:p>
            <a:endParaRPr lang="en-US" sz="1700" dirty="0"/>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D9628E-B947-40B8-9B6C-E2D082607BEA}"/>
              </a:ext>
            </a:extLst>
          </p:cNvPr>
          <p:cNvSpPr>
            <a:spLocks noGrp="1"/>
          </p:cNvSpPr>
          <p:nvPr>
            <p:ph type="title"/>
          </p:nvPr>
        </p:nvSpPr>
        <p:spPr>
          <a:xfrm>
            <a:off x="8982805" y="1865740"/>
            <a:ext cx="2947482" cy="3126520"/>
          </a:xfrm>
        </p:spPr>
        <p:txBody>
          <a:bodyPr>
            <a:normAutofit/>
          </a:bodyPr>
          <a:lstStyle/>
          <a:p>
            <a:r>
              <a:rPr lang="en-US" dirty="0"/>
              <a:t>Voting in November 2020</a:t>
            </a:r>
          </a:p>
        </p:txBody>
      </p:sp>
    </p:spTree>
    <p:extLst>
      <p:ext uri="{BB962C8B-B14F-4D97-AF65-F5344CB8AC3E}">
        <p14:creationId xmlns:p14="http://schemas.microsoft.com/office/powerpoint/2010/main" val="40912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6DF7-D6BF-4636-8383-493AB8CA49E0}"/>
              </a:ext>
            </a:extLst>
          </p:cNvPr>
          <p:cNvSpPr>
            <a:spLocks noGrp="1"/>
          </p:cNvSpPr>
          <p:nvPr>
            <p:ph type="title"/>
          </p:nvPr>
        </p:nvSpPr>
        <p:spPr/>
        <p:txBody>
          <a:bodyPr/>
          <a:lstStyle/>
          <a:p>
            <a:r>
              <a:rPr lang="en-US" dirty="0"/>
              <a:t>How to return your ballot after voting from home</a:t>
            </a:r>
          </a:p>
        </p:txBody>
      </p:sp>
      <p:sp>
        <p:nvSpPr>
          <p:cNvPr id="3" name="Content Placeholder 2">
            <a:extLst>
              <a:ext uri="{FF2B5EF4-FFF2-40B4-BE49-F238E27FC236}">
                <a16:creationId xmlns:a16="http://schemas.microsoft.com/office/drawing/2014/main" id="{35618A06-0F7A-45AD-959A-7C2C79FF0250}"/>
              </a:ext>
            </a:extLst>
          </p:cNvPr>
          <p:cNvSpPr>
            <a:spLocks noGrp="1"/>
          </p:cNvSpPr>
          <p:nvPr>
            <p:ph idx="1"/>
          </p:nvPr>
        </p:nvSpPr>
        <p:spPr/>
        <p:txBody>
          <a:bodyPr>
            <a:normAutofit fontScale="77500" lnSpcReduction="20000"/>
          </a:bodyPr>
          <a:lstStyle/>
          <a:p>
            <a:pPr marL="0" indent="0">
              <a:buNone/>
            </a:pPr>
            <a:r>
              <a:rPr lang="en-US" dirty="0"/>
              <a:t>Voters may return their ballot in one of the following ways:</a:t>
            </a:r>
          </a:p>
          <a:p>
            <a:pPr lvl="0"/>
            <a:r>
              <a:rPr lang="en-US" dirty="0"/>
              <a:t>Drop it off at one of our 24-hour drop boxes </a:t>
            </a:r>
          </a:p>
          <a:p>
            <a:pPr lvl="1"/>
            <a:r>
              <a:rPr lang="en-US" dirty="0"/>
              <a:t>Aptos - Cabrillo College Parking lot R by the stadium</a:t>
            </a:r>
            <a:endParaRPr lang="en-US" sz="2000" dirty="0"/>
          </a:p>
          <a:p>
            <a:pPr lvl="1"/>
            <a:r>
              <a:rPr lang="en-US" dirty="0"/>
              <a:t>Aptos – Public Library, 7695 Soquel Dr.</a:t>
            </a:r>
            <a:endParaRPr lang="en-US" sz="2000" dirty="0"/>
          </a:p>
          <a:p>
            <a:pPr lvl="1"/>
            <a:r>
              <a:rPr lang="en-US" dirty="0"/>
              <a:t>Aptos - Polo Grounds near the dog park, 2255 Huntington Dr.</a:t>
            </a:r>
            <a:endParaRPr lang="en-US" sz="2000" dirty="0"/>
          </a:p>
          <a:p>
            <a:pPr lvl="1"/>
            <a:r>
              <a:rPr lang="en-US" dirty="0"/>
              <a:t>Ben Lomond - Highlands Park, 8500 Highway 9 </a:t>
            </a:r>
            <a:endParaRPr lang="en-US" sz="2000" dirty="0"/>
          </a:p>
          <a:p>
            <a:pPr lvl="1"/>
            <a:r>
              <a:rPr lang="en-US" dirty="0"/>
              <a:t>Capitola – 420 Capitola Ave in the City Hall parking lot</a:t>
            </a:r>
            <a:endParaRPr lang="en-US" sz="2000" dirty="0"/>
          </a:p>
          <a:p>
            <a:pPr lvl="1"/>
            <a:r>
              <a:rPr lang="en-US" dirty="0"/>
              <a:t>Felton - Covered Bridge Park at Mt. Hermon and Graham Hill Rd</a:t>
            </a:r>
            <a:endParaRPr lang="en-US" sz="2000" dirty="0"/>
          </a:p>
          <a:p>
            <a:pPr lvl="1"/>
            <a:r>
              <a:rPr lang="en-US" dirty="0"/>
              <a:t>Santa Cruz - 701 Ocean St in front of the County Government Center</a:t>
            </a:r>
            <a:endParaRPr lang="en-US" sz="2000" dirty="0"/>
          </a:p>
          <a:p>
            <a:pPr lvl="1"/>
            <a:r>
              <a:rPr lang="en-US" dirty="0"/>
              <a:t>Santa Cruz – 212 Church St in the public parking lot</a:t>
            </a:r>
            <a:endParaRPr lang="en-US" sz="2000" dirty="0"/>
          </a:p>
          <a:p>
            <a:pPr lvl="1"/>
            <a:r>
              <a:rPr lang="en-US" dirty="0"/>
              <a:t>Scotts Valley – 1 Civic Center Dr in the City Hall parking lot</a:t>
            </a:r>
            <a:endParaRPr lang="en-US" sz="2000" dirty="0"/>
          </a:p>
          <a:p>
            <a:pPr lvl="1"/>
            <a:r>
              <a:rPr lang="en-US" dirty="0"/>
              <a:t>Watsonville – 316 Rodriguez St in the municipal public parking lot 14</a:t>
            </a:r>
            <a:endParaRPr lang="en-US" sz="2000" dirty="0"/>
          </a:p>
          <a:p>
            <a:pPr lvl="1"/>
            <a:r>
              <a:rPr lang="en-US" dirty="0"/>
              <a:t>Watsonville – 1432 Freedom Blvd parking lot</a:t>
            </a:r>
            <a:endParaRPr lang="en-US" sz="2000" dirty="0"/>
          </a:p>
          <a:p>
            <a:pPr lvl="1"/>
            <a:r>
              <a:rPr lang="en-US" dirty="0"/>
              <a:t>UCSC Quarry Plaza</a:t>
            </a:r>
            <a:endParaRPr lang="en-US" sz="2000" dirty="0"/>
          </a:p>
          <a:p>
            <a:pPr lvl="1"/>
            <a:r>
              <a:rPr lang="en-US" dirty="0"/>
              <a:t>We will add two more drive-up drop off boxes for November.</a:t>
            </a:r>
            <a:endParaRPr lang="en-US" sz="2000" dirty="0"/>
          </a:p>
          <a:p>
            <a:pPr lvl="0"/>
            <a:r>
              <a:rPr lang="en-US" dirty="0"/>
              <a:t>Return it in person before and including Election Day at the County Elections Office or any of the City Clerks’ Offices.</a:t>
            </a:r>
          </a:p>
          <a:p>
            <a:pPr lvl="0"/>
            <a:r>
              <a:rPr lang="en-US" dirty="0"/>
              <a:t>Return it to a voter service center open Saturday, Oct. 31 to Tuesday, Nov. 3.</a:t>
            </a:r>
          </a:p>
          <a:p>
            <a:pPr lvl="0"/>
            <a:r>
              <a:rPr lang="en-US" dirty="0"/>
              <a:t>Mail it so it is received on time – ballots postmarked on or before Election Day and received by the Friday after the election will be considered received on time.  (The Friday deadline may be changed).</a:t>
            </a:r>
          </a:p>
          <a:p>
            <a:endParaRPr lang="en-US" dirty="0"/>
          </a:p>
        </p:txBody>
      </p:sp>
    </p:spTree>
    <p:extLst>
      <p:ext uri="{BB962C8B-B14F-4D97-AF65-F5344CB8AC3E}">
        <p14:creationId xmlns:p14="http://schemas.microsoft.com/office/powerpoint/2010/main" val="355452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A39A-166F-423E-BEE8-DB7297CAD713}"/>
              </a:ext>
            </a:extLst>
          </p:cNvPr>
          <p:cNvSpPr>
            <a:spLocks noGrp="1"/>
          </p:cNvSpPr>
          <p:nvPr>
            <p:ph type="title"/>
          </p:nvPr>
        </p:nvSpPr>
        <p:spPr/>
        <p:txBody>
          <a:bodyPr/>
          <a:lstStyle/>
          <a:p>
            <a:r>
              <a:rPr lang="en-US" dirty="0"/>
              <a:t>Our ballots will be mailed with a hug &amp; a kiss!</a:t>
            </a:r>
            <a:br>
              <a:rPr lang="en-US" dirty="0"/>
            </a:br>
            <a:br>
              <a:rPr lang="en-US" dirty="0"/>
            </a:br>
            <a:r>
              <a:rPr lang="en-US" dirty="0" err="1"/>
              <a:t>BallotTrax</a:t>
            </a:r>
            <a:r>
              <a:rPr lang="en-US" dirty="0"/>
              <a:t> to track your ballot!</a:t>
            </a:r>
          </a:p>
        </p:txBody>
      </p:sp>
      <p:pic>
        <p:nvPicPr>
          <p:cNvPr id="4" name="Content Placeholder 3">
            <a:extLst>
              <a:ext uri="{FF2B5EF4-FFF2-40B4-BE49-F238E27FC236}">
                <a16:creationId xmlns:a16="http://schemas.microsoft.com/office/drawing/2014/main" id="{FD605A95-2423-4CB0-BE02-E5A9A9C5F2DD}"/>
              </a:ext>
            </a:extLst>
          </p:cNvPr>
          <p:cNvPicPr>
            <a:picLocks noGrp="1" noChangeAspect="1"/>
          </p:cNvPicPr>
          <p:nvPr>
            <p:ph idx="1"/>
          </p:nvPr>
        </p:nvPicPr>
        <p:blipFill rotWithShape="1">
          <a:blip r:embed="rId2"/>
          <a:srcRect b="2363"/>
          <a:stretch/>
        </p:blipFill>
        <p:spPr>
          <a:xfrm>
            <a:off x="3868738" y="965025"/>
            <a:ext cx="7315200" cy="4918424"/>
          </a:xfrm>
          <a:prstGeom prst="rect">
            <a:avLst/>
          </a:prstGeom>
          <a:effectLst/>
        </p:spPr>
      </p:pic>
    </p:spTree>
    <p:extLst>
      <p:ext uri="{BB962C8B-B14F-4D97-AF65-F5344CB8AC3E}">
        <p14:creationId xmlns:p14="http://schemas.microsoft.com/office/powerpoint/2010/main" val="203293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0C84-DEE6-4865-9951-92C191359448}"/>
              </a:ext>
            </a:extLst>
          </p:cNvPr>
          <p:cNvSpPr>
            <a:spLocks noGrp="1"/>
          </p:cNvSpPr>
          <p:nvPr>
            <p:ph type="title"/>
          </p:nvPr>
        </p:nvSpPr>
        <p:spPr>
          <a:xfrm>
            <a:off x="252919" y="1123837"/>
            <a:ext cx="2947482" cy="4601183"/>
          </a:xfrm>
        </p:spPr>
        <p:txBody>
          <a:bodyPr>
            <a:normAutofit/>
          </a:bodyPr>
          <a:lstStyle/>
          <a:p>
            <a:r>
              <a:rPr lang="en-US" dirty="0"/>
              <a:t>In-person voting options.</a:t>
            </a:r>
          </a:p>
        </p:txBody>
      </p:sp>
      <p:sp>
        <p:nvSpPr>
          <p:cNvPr id="3" name="Content Placeholder 2">
            <a:extLst>
              <a:ext uri="{FF2B5EF4-FFF2-40B4-BE49-F238E27FC236}">
                <a16:creationId xmlns:a16="http://schemas.microsoft.com/office/drawing/2014/main" id="{C0473A8B-39F7-4110-B7D3-892A6721ECF3}"/>
              </a:ext>
            </a:extLst>
          </p:cNvPr>
          <p:cNvSpPr>
            <a:spLocks noGrp="1"/>
          </p:cNvSpPr>
          <p:nvPr>
            <p:ph idx="1"/>
          </p:nvPr>
        </p:nvSpPr>
        <p:spPr>
          <a:xfrm>
            <a:off x="3869267" y="864108"/>
            <a:ext cx="3585891" cy="5120640"/>
          </a:xfrm>
        </p:spPr>
        <p:txBody>
          <a:bodyPr>
            <a:noAutofit/>
          </a:bodyPr>
          <a:lstStyle/>
          <a:p>
            <a:pPr marL="0" indent="0">
              <a:buNone/>
            </a:pPr>
            <a:r>
              <a:rPr lang="en-US" sz="1200" dirty="0"/>
              <a:t>In-person voting options will be available for voters to do any of the following:</a:t>
            </a:r>
          </a:p>
          <a:p>
            <a:pPr lvl="1"/>
            <a:r>
              <a:rPr lang="en-US" sz="1200" dirty="0"/>
              <a:t>Return a voted ballot</a:t>
            </a:r>
          </a:p>
          <a:p>
            <a:pPr lvl="1"/>
            <a:r>
              <a:rPr lang="en-US" sz="1200" dirty="0"/>
              <a:t>Obtain a second ballot</a:t>
            </a:r>
          </a:p>
          <a:p>
            <a:pPr lvl="1"/>
            <a:r>
              <a:rPr lang="en-US" sz="1200" dirty="0"/>
              <a:t>Vote on the accessible tablet</a:t>
            </a:r>
          </a:p>
          <a:p>
            <a:pPr lvl="1"/>
            <a:r>
              <a:rPr lang="en-US" sz="1200" dirty="0"/>
              <a:t>Vote a Spanish ballot on the tablet</a:t>
            </a:r>
          </a:p>
          <a:p>
            <a:pPr lvl="1"/>
            <a:r>
              <a:rPr lang="en-US" sz="1200" dirty="0"/>
              <a:t>Register and vote on the same day</a:t>
            </a:r>
          </a:p>
          <a:p>
            <a:pPr lvl="1"/>
            <a:r>
              <a:rPr lang="en-US" sz="1200" dirty="0"/>
              <a:t>Vote provisionally</a:t>
            </a:r>
          </a:p>
          <a:p>
            <a:pPr lvl="1"/>
            <a:r>
              <a:rPr lang="en-US" sz="1200" dirty="0"/>
              <a:t>Any other voting service</a:t>
            </a:r>
          </a:p>
          <a:p>
            <a:r>
              <a:rPr lang="en-US" sz="1200" dirty="0"/>
              <a:t>In-person voting locations will include the Santa Cruz County Clerk’s Office and Watsonville City Clerk’s Office. </a:t>
            </a:r>
          </a:p>
          <a:p>
            <a:r>
              <a:rPr lang="en-US" sz="1200" dirty="0"/>
              <a:t>The plan is to have 17 voter service centers to serve voters in the county from Saturday, October 31, through 8pm, Tuesday, November 3. </a:t>
            </a:r>
          </a:p>
          <a:p>
            <a:r>
              <a:rPr lang="en-US" sz="1200" dirty="0"/>
              <a:t>All centers will adhere to public safety guidelines regarding mask wearing, disinfecting, physical distances, and any other protocols that may be in place. Since this is an evolving situation and there is no way to know what will be happening in October, voters are directed to check the Santa Cruz County Elections Department’s website at </a:t>
            </a:r>
            <a:r>
              <a:rPr lang="en-US" sz="1200" b="1" u="sng" dirty="0">
                <a:solidFill>
                  <a:schemeClr val="accent1"/>
                </a:solidFill>
              </a:rPr>
              <a:t>www.votescount.us</a:t>
            </a:r>
            <a:r>
              <a:rPr lang="en-US" sz="1200" b="1" dirty="0">
                <a:solidFill>
                  <a:schemeClr val="accent1"/>
                </a:solidFill>
              </a:rPr>
              <a:t> </a:t>
            </a:r>
            <a:r>
              <a:rPr lang="en-US" sz="1200" dirty="0"/>
              <a:t>for the latest voting information. </a:t>
            </a:r>
          </a:p>
        </p:txBody>
      </p:sp>
      <p:pic>
        <p:nvPicPr>
          <p:cNvPr id="7" name="Graphic 6" descr="Bank">
            <a:extLst>
              <a:ext uri="{FF2B5EF4-FFF2-40B4-BE49-F238E27FC236}">
                <a16:creationId xmlns:a16="http://schemas.microsoft.com/office/drawing/2014/main" id="{F729853C-5133-47EB-B738-2E1365BAE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87068"/>
            <a:ext cx="3474720" cy="3474720"/>
          </a:xfrm>
          <a:prstGeom prst="rect">
            <a:avLst/>
          </a:prstGeom>
        </p:spPr>
      </p:pic>
    </p:spTree>
    <p:extLst>
      <p:ext uri="{BB962C8B-B14F-4D97-AF65-F5344CB8AC3E}">
        <p14:creationId xmlns:p14="http://schemas.microsoft.com/office/powerpoint/2010/main" val="471314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0F8D6C-1F96-4E8C-AA78-9813F4562819}"/>
              </a:ext>
            </a:extLst>
          </p:cNvPr>
          <p:cNvSpPr>
            <a:spLocks noGrp="1"/>
          </p:cNvSpPr>
          <p:nvPr>
            <p:ph type="title"/>
          </p:nvPr>
        </p:nvSpPr>
        <p:spPr>
          <a:xfrm>
            <a:off x="5451642" y="1123837"/>
            <a:ext cx="6451110" cy="1255469"/>
          </a:xfrm>
        </p:spPr>
        <p:txBody>
          <a:bodyPr>
            <a:normAutofit/>
          </a:bodyPr>
          <a:lstStyle/>
          <a:p>
            <a:r>
              <a:rPr lang="en-US" dirty="0"/>
              <a:t>Voter Service Center locations used in March</a:t>
            </a:r>
          </a:p>
        </p:txBody>
      </p:sp>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City">
            <a:extLst>
              <a:ext uri="{FF2B5EF4-FFF2-40B4-BE49-F238E27FC236}">
                <a16:creationId xmlns:a16="http://schemas.microsoft.com/office/drawing/2014/main" id="{A8141C8B-DB5F-42EC-AC6F-245593D581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5F852110-2C9D-4636-899A-7B4BFC98D741}"/>
              </a:ext>
            </a:extLst>
          </p:cNvPr>
          <p:cNvSpPr>
            <a:spLocks noGrp="1"/>
          </p:cNvSpPr>
          <p:nvPr>
            <p:ph idx="1"/>
          </p:nvPr>
        </p:nvSpPr>
        <p:spPr>
          <a:xfrm>
            <a:off x="5451644" y="2510395"/>
            <a:ext cx="6451109" cy="3274586"/>
          </a:xfrm>
        </p:spPr>
        <p:txBody>
          <a:bodyPr anchor="t">
            <a:normAutofit/>
          </a:bodyPr>
          <a:lstStyle/>
          <a:p>
            <a:pPr lvl="0"/>
            <a:r>
              <a:rPr lang="en-US" sz="1300" dirty="0">
                <a:solidFill>
                  <a:srgbClr val="FFFFFF"/>
                </a:solidFill>
              </a:rPr>
              <a:t>Santa Cruz County Clerk/Elections Office</a:t>
            </a:r>
          </a:p>
          <a:p>
            <a:pPr lvl="0"/>
            <a:r>
              <a:rPr lang="en-US" sz="1300" dirty="0">
                <a:solidFill>
                  <a:srgbClr val="FFFFFF"/>
                </a:solidFill>
              </a:rPr>
              <a:t>Watsonville City Clerk’s Office</a:t>
            </a:r>
          </a:p>
          <a:p>
            <a:pPr lvl="0"/>
            <a:r>
              <a:rPr lang="en-US" sz="1300" dirty="0">
                <a:solidFill>
                  <a:srgbClr val="FFFFFF"/>
                </a:solidFill>
              </a:rPr>
              <a:t>Simpkins Family Swim Center</a:t>
            </a:r>
          </a:p>
          <a:p>
            <a:pPr lvl="0"/>
            <a:r>
              <a:rPr lang="en-US" sz="1300" dirty="0">
                <a:solidFill>
                  <a:srgbClr val="FFFFFF"/>
                </a:solidFill>
              </a:rPr>
              <a:t>Capitola City Hall</a:t>
            </a:r>
          </a:p>
          <a:p>
            <a:pPr lvl="0"/>
            <a:r>
              <a:rPr lang="en-US" sz="1300" dirty="0">
                <a:solidFill>
                  <a:srgbClr val="FFFFFF"/>
                </a:solidFill>
              </a:rPr>
              <a:t>Community Foundation</a:t>
            </a:r>
          </a:p>
          <a:p>
            <a:pPr lvl="0"/>
            <a:r>
              <a:rPr lang="en-US" sz="1300" dirty="0" err="1">
                <a:solidFill>
                  <a:srgbClr val="FFFFFF"/>
                </a:solidFill>
              </a:rPr>
              <a:t>Pajaro</a:t>
            </a:r>
            <a:r>
              <a:rPr lang="en-US" sz="1300" dirty="0">
                <a:solidFill>
                  <a:srgbClr val="FFFFFF"/>
                </a:solidFill>
              </a:rPr>
              <a:t> Valley Community Conference Room</a:t>
            </a:r>
          </a:p>
          <a:p>
            <a:pPr lvl="0"/>
            <a:r>
              <a:rPr lang="en-US" sz="1300" dirty="0">
                <a:solidFill>
                  <a:srgbClr val="FFFFFF"/>
                </a:solidFill>
              </a:rPr>
              <a:t>UCSC – Bay Tree Conference Center</a:t>
            </a:r>
          </a:p>
          <a:p>
            <a:pPr lvl="0"/>
            <a:r>
              <a:rPr lang="en-US" sz="1300" dirty="0">
                <a:solidFill>
                  <a:srgbClr val="FFFFFF"/>
                </a:solidFill>
              </a:rPr>
              <a:t>Scotts Valley </a:t>
            </a:r>
            <a:r>
              <a:rPr lang="en-US" sz="1300" dirty="0" err="1">
                <a:solidFill>
                  <a:srgbClr val="FFFFFF"/>
                </a:solidFill>
              </a:rPr>
              <a:t>Skypark</a:t>
            </a:r>
            <a:r>
              <a:rPr lang="en-US" sz="1300" dirty="0">
                <a:solidFill>
                  <a:srgbClr val="FFFFFF"/>
                </a:solidFill>
              </a:rPr>
              <a:t> </a:t>
            </a:r>
          </a:p>
          <a:p>
            <a:pPr lvl="0"/>
            <a:r>
              <a:rPr lang="en-US" sz="1300" dirty="0" err="1">
                <a:solidFill>
                  <a:srgbClr val="FFFFFF"/>
                </a:solidFill>
              </a:rPr>
              <a:t>Zayante</a:t>
            </a:r>
            <a:r>
              <a:rPr lang="en-US" sz="1300" dirty="0">
                <a:solidFill>
                  <a:srgbClr val="FFFFFF"/>
                </a:solidFill>
              </a:rPr>
              <a:t> Fire Station</a:t>
            </a:r>
          </a:p>
          <a:p>
            <a:pPr lvl="0"/>
            <a:r>
              <a:rPr lang="en-US" sz="1300" dirty="0">
                <a:solidFill>
                  <a:srgbClr val="FFFFFF"/>
                </a:solidFill>
              </a:rPr>
              <a:t>Ag Extension/Behavioral Health</a:t>
            </a:r>
          </a:p>
          <a:p>
            <a:endParaRPr lang="en-US" sz="1300" dirty="0">
              <a:solidFill>
                <a:srgbClr val="FFFFFF"/>
              </a:solidFill>
            </a:endParaRPr>
          </a:p>
        </p:txBody>
      </p:sp>
    </p:spTree>
    <p:extLst>
      <p:ext uri="{BB962C8B-B14F-4D97-AF65-F5344CB8AC3E}">
        <p14:creationId xmlns:p14="http://schemas.microsoft.com/office/powerpoint/2010/main" val="797960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88BEC-10AF-4898-B600-B9414B987331}"/>
              </a:ext>
            </a:extLst>
          </p:cNvPr>
          <p:cNvSpPr>
            <a:spLocks noGrp="1"/>
          </p:cNvSpPr>
          <p:nvPr>
            <p:ph type="title"/>
          </p:nvPr>
        </p:nvSpPr>
        <p:spPr>
          <a:xfrm>
            <a:off x="8895775" y="1123837"/>
            <a:ext cx="2947482" cy="4601183"/>
          </a:xfrm>
        </p:spPr>
        <p:txBody>
          <a:bodyPr>
            <a:normAutofit/>
          </a:bodyPr>
          <a:lstStyle/>
          <a:p>
            <a:r>
              <a:rPr lang="en-US" dirty="0"/>
              <a:t>Possible locations to add in November. </a:t>
            </a:r>
            <a:br>
              <a:rPr lang="en-US" dirty="0"/>
            </a:br>
            <a:br>
              <a:rPr lang="en-US" dirty="0"/>
            </a:br>
            <a:r>
              <a:rPr lang="en-US" dirty="0"/>
              <a:t>We need 7 more locations to meet ratio of 1/10k voters</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486788B-5547-47E1-B4F7-11DFA21E0C50}"/>
              </a:ext>
            </a:extLst>
          </p:cNvPr>
          <p:cNvGraphicFramePr>
            <a:graphicFrameLocks noGrp="1"/>
          </p:cNvGraphicFramePr>
          <p:nvPr>
            <p:ph idx="1"/>
            <p:extLst>
              <p:ext uri="{D42A27DB-BD31-4B8C-83A1-F6EECF244321}">
                <p14:modId xmlns:p14="http://schemas.microsoft.com/office/powerpoint/2010/main" val="2422590013"/>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149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D5747-750D-45D7-9E6E-61CAFCFCC100}"/>
              </a:ext>
            </a:extLst>
          </p:cNvPr>
          <p:cNvSpPr>
            <a:spLocks noGrp="1"/>
          </p:cNvSpPr>
          <p:nvPr>
            <p:ph type="title"/>
          </p:nvPr>
        </p:nvSpPr>
        <p:spPr>
          <a:xfrm>
            <a:off x="8389648" y="1123837"/>
            <a:ext cx="2947482" cy="4601183"/>
          </a:xfrm>
        </p:spPr>
        <p:txBody>
          <a:bodyPr>
            <a:normAutofit/>
          </a:bodyPr>
          <a:lstStyle/>
          <a:p>
            <a:r>
              <a:rPr lang="en-US" dirty="0"/>
              <a:t>Campaigns need to help flatten the voting curve!</a:t>
            </a:r>
          </a:p>
        </p:txBody>
      </p:sp>
      <p:sp>
        <p:nvSpPr>
          <p:cNvPr id="15" name="Rectangle 14">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8">
            <a:extLst>
              <a:ext uri="{FF2B5EF4-FFF2-40B4-BE49-F238E27FC236}">
                <a16:creationId xmlns:a16="http://schemas.microsoft.com/office/drawing/2014/main" id="{3D7E9289-8D74-4138-BA04-223BA49D422B}"/>
              </a:ext>
            </a:extLst>
          </p:cNvPr>
          <p:cNvGraphicFramePr>
            <a:graphicFrameLocks noGrp="1"/>
          </p:cNvGraphicFramePr>
          <p:nvPr>
            <p:ph idx="1"/>
            <p:extLst>
              <p:ext uri="{D42A27DB-BD31-4B8C-83A1-F6EECF244321}">
                <p14:modId xmlns:p14="http://schemas.microsoft.com/office/powerpoint/2010/main" val="1024074501"/>
              </p:ext>
            </p:extLst>
          </p:nvPr>
        </p:nvGraphicFramePr>
        <p:xfrm>
          <a:off x="650875" y="1425575"/>
          <a:ext cx="6711950" cy="4021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9443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2E2C-8FDE-4E28-9C9C-C153605CDCCC}"/>
              </a:ext>
            </a:extLst>
          </p:cNvPr>
          <p:cNvSpPr>
            <a:spLocks noGrp="1"/>
          </p:cNvSpPr>
          <p:nvPr>
            <p:ph type="title"/>
          </p:nvPr>
        </p:nvSpPr>
        <p:spPr/>
        <p:txBody>
          <a:bodyPr/>
          <a:lstStyle/>
          <a:p>
            <a:r>
              <a:rPr lang="en-US" dirty="0"/>
              <a:t>Vote-by-mail safeguards</a:t>
            </a:r>
          </a:p>
        </p:txBody>
      </p:sp>
      <p:sp>
        <p:nvSpPr>
          <p:cNvPr id="3" name="Content Placeholder 2">
            <a:extLst>
              <a:ext uri="{FF2B5EF4-FFF2-40B4-BE49-F238E27FC236}">
                <a16:creationId xmlns:a16="http://schemas.microsoft.com/office/drawing/2014/main" id="{0B74A63C-8894-40D8-AB8B-CD4E402D7DAC}"/>
              </a:ext>
            </a:extLst>
          </p:cNvPr>
          <p:cNvSpPr>
            <a:spLocks noGrp="1"/>
          </p:cNvSpPr>
          <p:nvPr>
            <p:ph idx="1"/>
          </p:nvPr>
        </p:nvSpPr>
        <p:spPr/>
        <p:txBody>
          <a:bodyPr>
            <a:normAutofit fontScale="85000" lnSpcReduction="20000"/>
          </a:bodyPr>
          <a:lstStyle/>
          <a:p>
            <a:pPr marL="0" indent="0">
              <a:buNone/>
            </a:pPr>
            <a:r>
              <a:rPr lang="en-US" b="1" dirty="0">
                <a:solidFill>
                  <a:srgbClr val="FF0000"/>
                </a:solidFill>
              </a:rPr>
              <a:t>Postmark + 3 (maybe more)</a:t>
            </a:r>
          </a:p>
          <a:p>
            <a:r>
              <a:rPr lang="en-US" dirty="0"/>
              <a:t>Vote-by-mail ballots that are postmarked on or before Election Day or is time stamped or date stamped by a bona fide private mail delivery company on or before Election Day and received by the county elections official by the 3rd day after the election shall be considered received on time. That Friday deadline may be changed.</a:t>
            </a:r>
          </a:p>
          <a:p>
            <a:pPr marL="0" indent="0">
              <a:buNone/>
            </a:pPr>
            <a:r>
              <a:rPr lang="en-US" b="1" dirty="0">
                <a:solidFill>
                  <a:srgbClr val="FF0000"/>
                </a:solidFill>
              </a:rPr>
              <a:t>The signature on the ballot envelope is compared to the signature on file. </a:t>
            </a:r>
          </a:p>
          <a:p>
            <a:pPr marL="0" indent="0">
              <a:buNone/>
            </a:pPr>
            <a:r>
              <a:rPr lang="en-US" b="1" dirty="0">
                <a:solidFill>
                  <a:srgbClr val="FF0000"/>
                </a:solidFill>
              </a:rPr>
              <a:t>Cure for unsigned ballot envelopes or non-comparing signatures</a:t>
            </a:r>
            <a:endParaRPr lang="en-US" dirty="0">
              <a:solidFill>
                <a:srgbClr val="FF0000"/>
              </a:solidFill>
            </a:endParaRPr>
          </a:p>
          <a:p>
            <a:r>
              <a:rPr lang="en-US" dirty="0"/>
              <a:t>Voters who failed to sign their vote-by-mail ballot envelope or has a signature that does not compare to what is on file will have until 2 days prior to the certification of the election to provide a signature on a Signature Statement to the County Elections Department. The Signature Statement may be returned to the County Elections Official by mail, FAX, email, hand-delivered, or dropped off at a voter service center or drop box. </a:t>
            </a:r>
          </a:p>
          <a:p>
            <a:pPr marL="0" indent="0">
              <a:buNone/>
            </a:pPr>
            <a:r>
              <a:rPr lang="en-US" b="1" dirty="0">
                <a:solidFill>
                  <a:srgbClr val="FF0000"/>
                </a:solidFill>
              </a:rPr>
              <a:t>No one can solicit the vote of a vote-by-mail voter, or do any electioneering, while in the residence or in the immediate presence of the voter, and during the time he or she knows the vote-by-mail voter is voting.</a:t>
            </a:r>
          </a:p>
          <a:p>
            <a:r>
              <a:rPr lang="en-US" dirty="0"/>
              <a:t>Any person who knowingly violates this section is guilty of a misdemeanor.</a:t>
            </a:r>
          </a:p>
          <a:p>
            <a:pPr marL="0" indent="0">
              <a:buNone/>
            </a:pPr>
            <a:br>
              <a:rPr lang="en-US" dirty="0"/>
            </a:br>
            <a:r>
              <a:rPr lang="en-US" b="1" dirty="0"/>
              <a:t> </a:t>
            </a:r>
            <a:endParaRPr lang="en-US" dirty="0"/>
          </a:p>
          <a:p>
            <a:endParaRPr lang="en-US" dirty="0"/>
          </a:p>
        </p:txBody>
      </p:sp>
    </p:spTree>
    <p:extLst>
      <p:ext uri="{BB962C8B-B14F-4D97-AF65-F5344CB8AC3E}">
        <p14:creationId xmlns:p14="http://schemas.microsoft.com/office/powerpoint/2010/main" val="2886019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41865-A92E-49B2-99CF-420549449C69}"/>
              </a:ext>
            </a:extLst>
          </p:cNvPr>
          <p:cNvSpPr>
            <a:spLocks noGrp="1"/>
          </p:cNvSpPr>
          <p:nvPr>
            <p:ph type="title"/>
          </p:nvPr>
        </p:nvSpPr>
        <p:spPr>
          <a:xfrm>
            <a:off x="8895775" y="1123837"/>
            <a:ext cx="2947482" cy="4601183"/>
          </a:xfrm>
        </p:spPr>
        <p:txBody>
          <a:bodyPr>
            <a:normAutofit/>
          </a:bodyPr>
          <a:lstStyle/>
          <a:p>
            <a:r>
              <a:rPr lang="en-US" dirty="0"/>
              <a:t>Know the laws!</a:t>
            </a:r>
            <a:br>
              <a:rPr lang="en-US" dirty="0"/>
            </a:br>
            <a:r>
              <a:rPr lang="en-US" dirty="0"/>
              <a:t>What you can and can’t do</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BEE3B04-E9A6-4C9A-88F5-0208B8C8F721}"/>
              </a:ext>
            </a:extLst>
          </p:cNvPr>
          <p:cNvGraphicFramePr>
            <a:graphicFrameLocks noGrp="1"/>
          </p:cNvGraphicFramePr>
          <p:nvPr>
            <p:ph idx="1"/>
            <p:extLst>
              <p:ext uri="{D42A27DB-BD31-4B8C-83A1-F6EECF244321}">
                <p14:modId xmlns:p14="http://schemas.microsoft.com/office/powerpoint/2010/main" val="2751606419"/>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861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682A-2FD2-4BE0-928A-B8CFD9C21A97}"/>
              </a:ext>
            </a:extLst>
          </p:cNvPr>
          <p:cNvSpPr>
            <a:spLocks noGrp="1"/>
          </p:cNvSpPr>
          <p:nvPr>
            <p:ph type="title"/>
          </p:nvPr>
        </p:nvSpPr>
        <p:spPr>
          <a:xfrm>
            <a:off x="252919" y="1123837"/>
            <a:ext cx="2947482" cy="4601183"/>
          </a:xfrm>
        </p:spPr>
        <p:txBody>
          <a:bodyPr>
            <a:normAutofit/>
          </a:bodyPr>
          <a:lstStyle/>
          <a:p>
            <a:r>
              <a:rPr lang="en-US" dirty="0"/>
              <a:t>Raising and spending money</a:t>
            </a:r>
          </a:p>
        </p:txBody>
      </p:sp>
      <p:graphicFrame>
        <p:nvGraphicFramePr>
          <p:cNvPr id="5" name="Content Placeholder 2">
            <a:extLst>
              <a:ext uri="{FF2B5EF4-FFF2-40B4-BE49-F238E27FC236}">
                <a16:creationId xmlns:a16="http://schemas.microsoft.com/office/drawing/2014/main" id="{022C7A1E-A5F8-4D14-BBA6-3CCA64F758B4}"/>
              </a:ext>
            </a:extLst>
          </p:cNvPr>
          <p:cNvGraphicFramePr>
            <a:graphicFrameLocks noGrp="1"/>
          </p:cNvGraphicFramePr>
          <p:nvPr>
            <p:ph idx="1"/>
            <p:extLst>
              <p:ext uri="{D42A27DB-BD31-4B8C-83A1-F6EECF244321}">
                <p14:modId xmlns:p14="http://schemas.microsoft.com/office/powerpoint/2010/main" val="714062833"/>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524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3481-487E-4583-984F-D286AAA9FB56}"/>
              </a:ext>
            </a:extLst>
          </p:cNvPr>
          <p:cNvSpPr>
            <a:spLocks noGrp="1"/>
          </p:cNvSpPr>
          <p:nvPr>
            <p:ph type="title"/>
          </p:nvPr>
        </p:nvSpPr>
        <p:spPr>
          <a:xfrm>
            <a:off x="252919" y="1123837"/>
            <a:ext cx="2947482" cy="4601183"/>
          </a:xfrm>
        </p:spPr>
        <p:txBody>
          <a:bodyPr>
            <a:normAutofit/>
          </a:bodyPr>
          <a:lstStyle/>
          <a:p>
            <a:r>
              <a:rPr lang="en-US" dirty="0"/>
              <a:t>More campaign filing forms!</a:t>
            </a:r>
          </a:p>
        </p:txBody>
      </p:sp>
      <p:graphicFrame>
        <p:nvGraphicFramePr>
          <p:cNvPr id="7" name="Content Placeholder 2">
            <a:extLst>
              <a:ext uri="{FF2B5EF4-FFF2-40B4-BE49-F238E27FC236}">
                <a16:creationId xmlns:a16="http://schemas.microsoft.com/office/drawing/2014/main" id="{3A7F4543-6C38-460D-81F7-461E2C3D9FF1}"/>
              </a:ext>
            </a:extLst>
          </p:cNvPr>
          <p:cNvGraphicFramePr>
            <a:graphicFrameLocks noGrp="1"/>
          </p:cNvGraphicFramePr>
          <p:nvPr>
            <p:ph idx="1"/>
            <p:extLst>
              <p:ext uri="{D42A27DB-BD31-4B8C-83A1-F6EECF244321}">
                <p14:modId xmlns:p14="http://schemas.microsoft.com/office/powerpoint/2010/main" val="271812262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839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B2C339-94CC-4A46-908F-36DAE3D84FD4}"/>
              </a:ext>
            </a:extLst>
          </p:cNvPr>
          <p:cNvPicPr>
            <a:picLocks noChangeAspect="1"/>
          </p:cNvPicPr>
          <p:nvPr/>
        </p:nvPicPr>
        <p:blipFill>
          <a:blip r:embed="rId2"/>
          <a:srcRect/>
          <a:stretch/>
        </p:blipFill>
        <p:spPr>
          <a:xfrm>
            <a:off x="1025491" y="809215"/>
            <a:ext cx="10141018" cy="5196391"/>
          </a:xfrm>
          <a:prstGeom prst="rect">
            <a:avLst/>
          </a:prstGeom>
        </p:spPr>
      </p:pic>
    </p:spTree>
    <p:extLst>
      <p:ext uri="{BB962C8B-B14F-4D97-AF65-F5344CB8AC3E}">
        <p14:creationId xmlns:p14="http://schemas.microsoft.com/office/powerpoint/2010/main" val="196746774"/>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D697FA-1A77-41C8-801C-1FD27467BAC1}"/>
              </a:ext>
            </a:extLst>
          </p:cNvPr>
          <p:cNvSpPr>
            <a:spLocks noGrp="1"/>
          </p:cNvSpPr>
          <p:nvPr>
            <p:ph type="title"/>
          </p:nvPr>
        </p:nvSpPr>
        <p:spPr>
          <a:xfrm>
            <a:off x="252919" y="1123837"/>
            <a:ext cx="2947482" cy="4601183"/>
          </a:xfrm>
        </p:spPr>
        <p:txBody>
          <a:bodyPr>
            <a:normAutofit/>
          </a:bodyPr>
          <a:lstStyle/>
          <a:p>
            <a:r>
              <a:rPr lang="en-US" dirty="0"/>
              <a:t>Don’t be late!</a:t>
            </a:r>
          </a:p>
        </p:txBody>
      </p:sp>
      <p:sp>
        <p:nvSpPr>
          <p:cNvPr id="10" name="Content Placeholder 9">
            <a:extLst>
              <a:ext uri="{FF2B5EF4-FFF2-40B4-BE49-F238E27FC236}">
                <a16:creationId xmlns:a16="http://schemas.microsoft.com/office/drawing/2014/main" id="{1334CE12-74A2-42E8-B9B2-787CB60729CC}"/>
              </a:ext>
            </a:extLst>
          </p:cNvPr>
          <p:cNvSpPr>
            <a:spLocks noGrp="1"/>
          </p:cNvSpPr>
          <p:nvPr>
            <p:ph idx="1"/>
          </p:nvPr>
        </p:nvSpPr>
        <p:spPr>
          <a:xfrm>
            <a:off x="3869267" y="864108"/>
            <a:ext cx="3585891" cy="5120640"/>
          </a:xfrm>
        </p:spPr>
        <p:txBody>
          <a:bodyPr>
            <a:normAutofit/>
          </a:bodyPr>
          <a:lstStyle/>
          <a:p>
            <a:r>
              <a:rPr lang="en-US" sz="1200" dirty="0"/>
              <a:t>There are no provisions for granting “extensions” of the filing deadlines.</a:t>
            </a:r>
          </a:p>
          <a:p>
            <a:r>
              <a:rPr lang="en-US" sz="1200" dirty="0"/>
              <a:t>If a candidate, officeholder, or committee is required to file a statement and has failed to do so by the deadline, we will:</a:t>
            </a:r>
          </a:p>
          <a:p>
            <a:pPr lvl="1"/>
            <a:r>
              <a:rPr lang="en-US" sz="1200" dirty="0"/>
              <a:t>Call you</a:t>
            </a:r>
          </a:p>
          <a:p>
            <a:pPr lvl="1"/>
            <a:r>
              <a:rPr lang="en-US" sz="1200" dirty="0"/>
              <a:t>Provide written notice that statement must be filed within 10 days (5 days for 2nd Pre-Election Statement) noting that a fine of $10 per day beginning the day after the filing deadline until the date the statement is filed will be assessed unless waived by the Elections Official.  The </a:t>
            </a:r>
            <a:r>
              <a:rPr lang="en-US" sz="1200" b="1" dirty="0"/>
              <a:t>maximum</a:t>
            </a:r>
            <a:r>
              <a:rPr lang="en-US" sz="1200" dirty="0"/>
              <a:t> penalty is $100 or the total amount of contributions received or the total amount of expenditures made (whichever is greater) during the period covered by the late statement.</a:t>
            </a:r>
          </a:p>
          <a:p>
            <a:r>
              <a:rPr lang="en-US" sz="1200" dirty="0"/>
              <a:t>Fines may not be waived if statement is not filed within 10 days after specific notice is sent by the elections official (or 5 days for 2nd Pre-Election Statements).</a:t>
            </a:r>
          </a:p>
          <a:p>
            <a:r>
              <a:rPr lang="en-US" sz="1200" dirty="0"/>
              <a:t>Failure to file a statement after appropriate notice will be referred to an enforcement official and can result in substantial criminal, civil and administrative penalties.</a:t>
            </a:r>
          </a:p>
          <a:p>
            <a:endParaRPr lang="en-US" sz="1100" dirty="0"/>
          </a:p>
        </p:txBody>
      </p:sp>
      <p:pic>
        <p:nvPicPr>
          <p:cNvPr id="14" name="Graphic 13" descr="Gavel">
            <a:extLst>
              <a:ext uri="{FF2B5EF4-FFF2-40B4-BE49-F238E27FC236}">
                <a16:creationId xmlns:a16="http://schemas.microsoft.com/office/drawing/2014/main" id="{48FE8EC2-0C85-46F8-B4E3-FC56F1B624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227961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3B9F64-E486-475A-B18A-D98662BD7D89}"/>
              </a:ext>
            </a:extLst>
          </p:cNvPr>
          <p:cNvSpPr>
            <a:spLocks noGrp="1"/>
          </p:cNvSpPr>
          <p:nvPr>
            <p:ph type="title"/>
          </p:nvPr>
        </p:nvSpPr>
        <p:spPr>
          <a:xfrm>
            <a:off x="571500" y="1298448"/>
            <a:ext cx="3757037" cy="4439622"/>
          </a:xfrm>
        </p:spPr>
        <p:txBody>
          <a:bodyPr vert="horz" lIns="91440" tIns="45720" rIns="91440" bIns="45720" rtlCol="0" anchor="b">
            <a:normAutofit fontScale="90000"/>
          </a:bodyPr>
          <a:lstStyle/>
          <a:p>
            <a:r>
              <a:rPr lang="en-US" sz="3700" spc="-100" dirty="0"/>
              <a:t>Candidate’s Handbook is posted online at </a:t>
            </a:r>
            <a:r>
              <a:rPr lang="en-US" sz="3700" spc="-100" dirty="0">
                <a:solidFill>
                  <a:srgbClr val="FFFF00"/>
                </a:solidFill>
              </a:rPr>
              <a:t>www.votescount.us</a:t>
            </a:r>
            <a:br>
              <a:rPr lang="en-US" sz="3700" spc="-100" dirty="0"/>
            </a:br>
            <a:br>
              <a:rPr lang="en-US" sz="3700" spc="-100" dirty="0"/>
            </a:br>
            <a:r>
              <a:rPr lang="en-US" sz="3700" spc="-100" dirty="0"/>
              <a:t>Hard copies available at Clerk/Elections.</a:t>
            </a:r>
            <a:br>
              <a:rPr lang="en-US" sz="3700" spc="-100" dirty="0"/>
            </a:br>
            <a:br>
              <a:rPr lang="en-US" sz="3700" spc="-100" dirty="0"/>
            </a:br>
            <a:r>
              <a:rPr lang="en-US" sz="3700" spc="-100" dirty="0"/>
              <a:t>City Clerks will have their own guides.</a:t>
            </a:r>
          </a:p>
        </p:txBody>
      </p:sp>
      <p:pic>
        <p:nvPicPr>
          <p:cNvPr id="4" name="Content Placeholder 3">
            <a:extLst>
              <a:ext uri="{FF2B5EF4-FFF2-40B4-BE49-F238E27FC236}">
                <a16:creationId xmlns:a16="http://schemas.microsoft.com/office/drawing/2014/main" id="{87CB8555-C14E-491C-8D37-E46B212EE366}"/>
              </a:ext>
            </a:extLst>
          </p:cNvPr>
          <p:cNvPicPr>
            <a:picLocks noGrp="1" noChangeAspect="1"/>
          </p:cNvPicPr>
          <p:nvPr>
            <p:ph idx="1"/>
          </p:nvPr>
        </p:nvPicPr>
        <p:blipFill>
          <a:blip r:embed="rId2"/>
          <a:stretch>
            <a:fillRect/>
          </a:stretch>
        </p:blipFill>
        <p:spPr>
          <a:xfrm>
            <a:off x="6185342" y="759599"/>
            <a:ext cx="4237866" cy="5330650"/>
          </a:xfrm>
          <a:prstGeom prst="rect">
            <a:avLst/>
          </a:prstGeom>
        </p:spPr>
      </p:pic>
      <p:sp>
        <p:nvSpPr>
          <p:cNvPr id="23"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23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626DBF-BD81-4B78-8D2D-F4656F80FE5F}"/>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Need Help? </a:t>
            </a:r>
            <a:br>
              <a:rPr lang="en-US" dirty="0">
                <a:solidFill>
                  <a:schemeClr val="tx1">
                    <a:lumMod val="85000"/>
                    <a:lumOff val="15000"/>
                  </a:schemeClr>
                </a:solidFill>
              </a:rPr>
            </a:br>
            <a:r>
              <a:rPr lang="en-US" dirty="0">
                <a:solidFill>
                  <a:schemeClr val="tx1">
                    <a:lumMod val="85000"/>
                    <a:lumOff val="15000"/>
                  </a:schemeClr>
                </a:solidFill>
              </a:rPr>
              <a:t>Contact the FPPC!</a:t>
            </a:r>
          </a:p>
        </p:txBody>
      </p:sp>
      <p:cxnSp>
        <p:nvCxnSpPr>
          <p:cNvPr id="16"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B79D4C-0D22-4A7A-93E3-C52418528252}"/>
              </a:ext>
            </a:extLst>
          </p:cNvPr>
          <p:cNvSpPr>
            <a:spLocks noGrp="1"/>
          </p:cNvSpPr>
          <p:nvPr>
            <p:ph idx="1"/>
          </p:nvPr>
        </p:nvSpPr>
        <p:spPr>
          <a:xfrm>
            <a:off x="4393580" y="864108"/>
            <a:ext cx="6144367" cy="5120640"/>
          </a:xfrm>
        </p:spPr>
        <p:txBody>
          <a:bodyPr>
            <a:normAutofit/>
          </a:bodyPr>
          <a:lstStyle/>
          <a:p>
            <a:pPr marL="0" indent="0">
              <a:buNone/>
            </a:pPr>
            <a:r>
              <a:rPr lang="en-US" sz="1700" b="1" dirty="0"/>
              <a:t>Email:  </a:t>
            </a:r>
            <a:r>
              <a:rPr lang="en-US" sz="1700" dirty="0">
                <a:hlinkClick r:id="rId2"/>
              </a:rPr>
              <a:t>advice@fppc.ca.gov</a:t>
            </a:r>
            <a:endParaRPr lang="en-US" sz="1700" dirty="0"/>
          </a:p>
          <a:p>
            <a:pPr marL="0" indent="0">
              <a:buNone/>
            </a:pPr>
            <a:r>
              <a:rPr lang="en-US" sz="1700" dirty="0"/>
              <a:t>or</a:t>
            </a:r>
          </a:p>
          <a:p>
            <a:pPr marL="0" indent="0">
              <a:buNone/>
            </a:pPr>
            <a:r>
              <a:rPr lang="en-US" sz="1700" b="1" dirty="0"/>
              <a:t>Phone:  </a:t>
            </a:r>
            <a:r>
              <a:rPr lang="en-US" sz="1700" dirty="0"/>
              <a:t>866-ASK-FPPC (1-866-275-3772)</a:t>
            </a:r>
            <a:br>
              <a:rPr lang="en-US" sz="1700" dirty="0"/>
            </a:br>
            <a:r>
              <a:rPr lang="en-US" sz="1700" dirty="0"/>
              <a:t>Telephone advice is available</a:t>
            </a:r>
            <a:br>
              <a:rPr lang="en-US" sz="1700" dirty="0"/>
            </a:br>
            <a:r>
              <a:rPr lang="en-US" sz="1700" dirty="0"/>
              <a:t>Monday through Thursday: 9am - 11:30am</a:t>
            </a:r>
          </a:p>
          <a:p>
            <a:pPr marL="0" indent="0">
              <a:buNone/>
            </a:pPr>
            <a:r>
              <a:rPr lang="en-US" sz="1700" dirty="0"/>
              <a:t>Other Resources:</a:t>
            </a:r>
          </a:p>
          <a:p>
            <a:pPr marL="0" indent="0">
              <a:buNone/>
            </a:pPr>
            <a:r>
              <a:rPr lang="en-US" sz="1700" b="1" dirty="0"/>
              <a:t>Candidate Toolkit: </a:t>
            </a:r>
            <a:r>
              <a:rPr lang="en-US" sz="1700" dirty="0">
                <a:hlinkClick r:id="rId3"/>
              </a:rPr>
              <a:t>http://fppc.ca.gov/learn/campaign-rules/candidate-toolkit-getting-started.html</a:t>
            </a:r>
            <a:endParaRPr lang="en-US" sz="1700" dirty="0"/>
          </a:p>
          <a:p>
            <a:pPr marL="0" indent="0">
              <a:buNone/>
            </a:pPr>
            <a:r>
              <a:rPr lang="en-US" sz="1700" b="1" dirty="0"/>
              <a:t>Online video and slides: </a:t>
            </a:r>
            <a:r>
              <a:rPr lang="en-US" sz="1700" dirty="0">
                <a:hlinkClick r:id="rId4"/>
              </a:rPr>
              <a:t>http://www.fppc.ca.gov/learn/campaign-rules/candidate-and-treasurer-online-video.html</a:t>
            </a:r>
            <a:endParaRPr lang="en-US" sz="1700" dirty="0"/>
          </a:p>
          <a:p>
            <a:pPr marL="0" indent="0">
              <a:buNone/>
            </a:pPr>
            <a:r>
              <a:rPr lang="en-US" sz="1700" b="1" dirty="0"/>
              <a:t>Local workshop: Tuesday, August 11, 2020, 7:00 pm - 9:00 pm</a:t>
            </a:r>
            <a:br>
              <a:rPr lang="en-US" sz="1700" dirty="0"/>
            </a:br>
            <a:r>
              <a:rPr lang="en-US" sz="1700" dirty="0"/>
              <a:t>E-Hosted Webinar by the City of Santa Clara. Register online at</a:t>
            </a:r>
            <a:r>
              <a:rPr lang="en-US" sz="1700" dirty="0">
                <a:hlinkClick r:id="rId5"/>
              </a:rPr>
              <a:t> http://www.fppc.ca.gov/learn/training-and-outreach/candidates-treasurers-committees.html</a:t>
            </a:r>
            <a:endParaRPr lang="en-US" sz="1700" dirty="0"/>
          </a:p>
          <a:p>
            <a:pPr marL="0" indent="0">
              <a:buNone/>
            </a:pPr>
            <a:endParaRPr lang="en-US" sz="1700" b="1" dirty="0"/>
          </a:p>
        </p:txBody>
      </p:sp>
    </p:spTree>
    <p:extLst>
      <p:ext uri="{BB962C8B-B14F-4D97-AF65-F5344CB8AC3E}">
        <p14:creationId xmlns:p14="http://schemas.microsoft.com/office/powerpoint/2010/main" val="3278697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872E6747-C420-4C4D-817B-78229E0B0BAE}"/>
              </a:ext>
            </a:extLst>
          </p:cNvPr>
          <p:cNvSpPr>
            <a:spLocks noGrp="1"/>
          </p:cNvSpPr>
          <p:nvPr>
            <p:ph type="title"/>
          </p:nvPr>
        </p:nvSpPr>
        <p:spPr>
          <a:xfrm>
            <a:off x="480607" y="1298448"/>
            <a:ext cx="3847930" cy="3255264"/>
          </a:xfrm>
        </p:spPr>
        <p:txBody>
          <a:bodyPr vert="horz" lIns="91440" tIns="45720" rIns="91440" bIns="45720" rtlCol="0" anchor="b">
            <a:normAutofit/>
          </a:bodyPr>
          <a:lstStyle/>
          <a:p>
            <a:r>
              <a:rPr lang="en-US" sz="4600" spc="-100" dirty="0"/>
              <a:t>Two </a:t>
            </a:r>
            <a:r>
              <a:rPr lang="en-US" sz="4600" spc="-100"/>
              <a:t>of my </a:t>
            </a:r>
            <a:r>
              <a:rPr lang="en-US" sz="4600" spc="-100" dirty="0"/>
              <a:t>favorite pages in the Candidate’s Handbook</a:t>
            </a:r>
          </a:p>
        </p:txBody>
      </p:sp>
      <p:sp>
        <p:nvSpPr>
          <p:cNvPr id="26" name="Rectangle 25">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076F3488-059E-4A44-98ED-ADA6CBB71298}"/>
              </a:ext>
            </a:extLst>
          </p:cNvPr>
          <p:cNvPicPr>
            <a:picLocks noGrp="1" noChangeAspect="1"/>
          </p:cNvPicPr>
          <p:nvPr>
            <p:ph sz="half" idx="1"/>
          </p:nvPr>
        </p:nvPicPr>
        <p:blipFill>
          <a:blip r:embed="rId2"/>
          <a:stretch>
            <a:fillRect/>
          </a:stretch>
        </p:blipFill>
        <p:spPr>
          <a:xfrm>
            <a:off x="5275608" y="1052889"/>
            <a:ext cx="3054096" cy="2603616"/>
          </a:xfrm>
          <a:prstGeom prst="rect">
            <a:avLst/>
          </a:prstGeom>
        </p:spPr>
      </p:pic>
      <p:sp>
        <p:nvSpPr>
          <p:cNvPr id="28" name="Rectangle 27">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169D998E-FEE9-42E7-924B-E45F96BAE6AC}"/>
              </a:ext>
            </a:extLst>
          </p:cNvPr>
          <p:cNvPicPr>
            <a:picLocks noGrp="1" noChangeAspect="1"/>
          </p:cNvPicPr>
          <p:nvPr>
            <p:ph sz="half" idx="2"/>
          </p:nvPr>
        </p:nvPicPr>
        <p:blipFill>
          <a:blip r:embed="rId3"/>
          <a:stretch>
            <a:fillRect/>
          </a:stretch>
        </p:blipFill>
        <p:spPr>
          <a:xfrm>
            <a:off x="8880915" y="2888451"/>
            <a:ext cx="2364687" cy="3035808"/>
          </a:xfrm>
          <a:prstGeom prst="rect">
            <a:avLst/>
          </a:prstGeom>
        </p:spPr>
      </p:pic>
      <p:sp>
        <p:nvSpPr>
          <p:cNvPr id="34" name="Rectangle 33">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0911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AD64F3C-6AB0-4E9A-A62E-A494E0B91E89}"/>
              </a:ext>
            </a:extLst>
          </p:cNvPr>
          <p:cNvSpPr>
            <a:spLocks noGrp="1"/>
          </p:cNvSpPr>
          <p:nvPr>
            <p:ph type="title"/>
          </p:nvPr>
        </p:nvSpPr>
        <p:spPr>
          <a:xfrm>
            <a:off x="8895775" y="1123837"/>
            <a:ext cx="2947482" cy="4601183"/>
          </a:xfrm>
        </p:spPr>
        <p:txBody>
          <a:bodyPr>
            <a:normAutofit/>
          </a:bodyPr>
          <a:lstStyle/>
          <a:p>
            <a:r>
              <a:rPr lang="en-US" dirty="0"/>
              <a:t>Form 700 Conflict of Interest Statement</a:t>
            </a:r>
          </a:p>
        </p:txBody>
      </p:sp>
      <p:sp>
        <p:nvSpPr>
          <p:cNvPr id="17" name="Rectangle 1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CF760FB9-CFDC-4C65-A38F-B28A4A70467C}"/>
              </a:ext>
            </a:extLst>
          </p:cNvPr>
          <p:cNvGraphicFramePr>
            <a:graphicFrameLocks noGrp="1"/>
          </p:cNvGraphicFramePr>
          <p:nvPr>
            <p:ph idx="1"/>
            <p:extLst>
              <p:ext uri="{D42A27DB-BD31-4B8C-83A1-F6EECF244321}">
                <p14:modId xmlns:p14="http://schemas.microsoft.com/office/powerpoint/2010/main" val="735885897"/>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5303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CBF3-10D9-4A6D-893D-2220E765A566}"/>
              </a:ext>
            </a:extLst>
          </p:cNvPr>
          <p:cNvSpPr>
            <a:spLocks noGrp="1"/>
          </p:cNvSpPr>
          <p:nvPr>
            <p:ph type="title"/>
          </p:nvPr>
        </p:nvSpPr>
        <p:spPr>
          <a:xfrm>
            <a:off x="252919" y="1123837"/>
            <a:ext cx="2947482" cy="4601183"/>
          </a:xfrm>
        </p:spPr>
        <p:txBody>
          <a:bodyPr>
            <a:normAutofit/>
          </a:bodyPr>
          <a:lstStyle/>
          <a:p>
            <a:r>
              <a:rPr lang="en-US" dirty="0"/>
              <a:t>Write-in Candidates</a:t>
            </a:r>
            <a:br>
              <a:rPr lang="en-US" dirty="0"/>
            </a:br>
            <a:br>
              <a:rPr lang="en-US" dirty="0"/>
            </a:br>
            <a:r>
              <a:rPr lang="en-US" dirty="0"/>
              <a:t>File Sep. 7 to Oct. 20</a:t>
            </a:r>
          </a:p>
        </p:txBody>
      </p:sp>
      <p:graphicFrame>
        <p:nvGraphicFramePr>
          <p:cNvPr id="5" name="Content Placeholder 2">
            <a:extLst>
              <a:ext uri="{FF2B5EF4-FFF2-40B4-BE49-F238E27FC236}">
                <a16:creationId xmlns:a16="http://schemas.microsoft.com/office/drawing/2014/main" id="{16B80EFF-C9EF-40A8-9A06-39F9C8697320}"/>
              </a:ext>
            </a:extLst>
          </p:cNvPr>
          <p:cNvGraphicFramePr>
            <a:graphicFrameLocks noGrp="1"/>
          </p:cNvGraphicFramePr>
          <p:nvPr>
            <p:ph idx="1"/>
            <p:extLst>
              <p:ext uri="{D42A27DB-BD31-4B8C-83A1-F6EECF244321}">
                <p14:modId xmlns:p14="http://schemas.microsoft.com/office/powerpoint/2010/main" val="232494343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26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7B83D-516C-4302-8989-0A48F8589532}"/>
              </a:ext>
            </a:extLst>
          </p:cNvPr>
          <p:cNvSpPr>
            <a:spLocks noGrp="1"/>
          </p:cNvSpPr>
          <p:nvPr>
            <p:ph type="title"/>
          </p:nvPr>
        </p:nvSpPr>
        <p:spPr>
          <a:xfrm>
            <a:off x="8895775" y="1123837"/>
            <a:ext cx="2947482" cy="4601183"/>
          </a:xfrm>
        </p:spPr>
        <p:txBody>
          <a:bodyPr>
            <a:normAutofit/>
          </a:bodyPr>
          <a:lstStyle/>
          <a:p>
            <a:r>
              <a:rPr lang="en-US" dirty="0"/>
              <a:t>Offices omitted from the ballot</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59FCDF3-F81F-4347-B03E-3D917DF8A367}"/>
              </a:ext>
            </a:extLst>
          </p:cNvPr>
          <p:cNvGraphicFramePr>
            <a:graphicFrameLocks noGrp="1"/>
          </p:cNvGraphicFramePr>
          <p:nvPr>
            <p:ph idx="1"/>
            <p:extLst>
              <p:ext uri="{D42A27DB-BD31-4B8C-83A1-F6EECF244321}">
                <p14:modId xmlns:p14="http://schemas.microsoft.com/office/powerpoint/2010/main" val="3075375693"/>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654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8FBD-F84A-48B5-A689-B73684AB21F1}"/>
              </a:ext>
            </a:extLst>
          </p:cNvPr>
          <p:cNvSpPr>
            <a:spLocks noGrp="1"/>
          </p:cNvSpPr>
          <p:nvPr>
            <p:ph type="title"/>
          </p:nvPr>
        </p:nvSpPr>
        <p:spPr/>
        <p:txBody>
          <a:bodyPr/>
          <a:lstStyle/>
          <a:p>
            <a:r>
              <a:rPr lang="en-US" dirty="0"/>
              <a:t>Ballot processing and counting…</a:t>
            </a:r>
          </a:p>
        </p:txBody>
      </p:sp>
      <p:sp>
        <p:nvSpPr>
          <p:cNvPr id="3" name="Content Placeholder 2">
            <a:extLst>
              <a:ext uri="{FF2B5EF4-FFF2-40B4-BE49-F238E27FC236}">
                <a16:creationId xmlns:a16="http://schemas.microsoft.com/office/drawing/2014/main" id="{D24B8B1F-9234-4194-BD27-51B077C03938}"/>
              </a:ext>
            </a:extLst>
          </p:cNvPr>
          <p:cNvSpPr>
            <a:spLocks noGrp="1"/>
          </p:cNvSpPr>
          <p:nvPr>
            <p:ph idx="1"/>
          </p:nvPr>
        </p:nvSpPr>
        <p:spPr/>
        <p:txBody>
          <a:bodyPr>
            <a:normAutofit fontScale="92500" lnSpcReduction="20000"/>
          </a:bodyPr>
          <a:lstStyle/>
          <a:p>
            <a:r>
              <a:rPr lang="en-US" dirty="0"/>
              <a:t>Since all voters will be mailed a ballot, we will process ballots and prepare for the count 10 business days before the election. </a:t>
            </a:r>
          </a:p>
          <a:p>
            <a:r>
              <a:rPr lang="en-US" dirty="0"/>
              <a:t>Of course, we can only process votes if we have them. We encourage voters to vote early, and not wait until the last day. </a:t>
            </a:r>
          </a:p>
          <a:p>
            <a:r>
              <a:rPr lang="en-US" dirty="0"/>
              <a:t>Step 1 – peel signature tab from envelope (we did 70,678 ballots in March 2020!)</a:t>
            </a:r>
          </a:p>
          <a:p>
            <a:r>
              <a:rPr lang="en-US" dirty="0"/>
              <a:t>Step 2 – run ballots through sorter where the signature is captured. </a:t>
            </a:r>
          </a:p>
          <a:p>
            <a:r>
              <a:rPr lang="en-US" dirty="0"/>
              <a:t>Step 3 – clerks at computers will pull up batches where they can view 5 signatures from ballot envelopes and the signature from the corresponding voter for each voter. </a:t>
            </a:r>
          </a:p>
          <a:p>
            <a:r>
              <a:rPr lang="en-US" dirty="0"/>
              <a:t>Step 4 – ballots are sorted into good sigs match, no sig (letter sent) and sig compare questions, which get checked by another clerk. </a:t>
            </a:r>
          </a:p>
          <a:p>
            <a:pPr lvl="1"/>
            <a:r>
              <a:rPr lang="en-US" dirty="0"/>
              <a:t>Step 4a – letters are sent to the voters who did not sign their envelopes so they can fill out a form and cure their missing signature.</a:t>
            </a:r>
          </a:p>
          <a:p>
            <a:pPr lvl="1"/>
            <a:r>
              <a:rPr lang="en-US" dirty="0"/>
              <a:t>Step 4b – envelopes where sigs don’t compare are put through two clerks for double checking. We will try to search for other signatures, printing, etc. We will try to call or email the voter if they have provided that information. Otherwise, they are sent a letter with a form they can fill out to cure their non-comparing signature.</a:t>
            </a:r>
          </a:p>
          <a:p>
            <a:endParaRPr lang="en-US" dirty="0"/>
          </a:p>
        </p:txBody>
      </p:sp>
    </p:spTree>
    <p:extLst>
      <p:ext uri="{BB962C8B-B14F-4D97-AF65-F5344CB8AC3E}">
        <p14:creationId xmlns:p14="http://schemas.microsoft.com/office/powerpoint/2010/main" val="1442929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FC03-9E08-419A-9C91-3E3BAF9F2799}"/>
              </a:ext>
            </a:extLst>
          </p:cNvPr>
          <p:cNvSpPr>
            <a:spLocks noGrp="1"/>
          </p:cNvSpPr>
          <p:nvPr>
            <p:ph type="title"/>
          </p:nvPr>
        </p:nvSpPr>
        <p:spPr/>
        <p:txBody>
          <a:bodyPr/>
          <a:lstStyle/>
          <a:p>
            <a:r>
              <a:rPr lang="en-US" dirty="0"/>
              <a:t>Ballot processing and counting continued</a:t>
            </a:r>
          </a:p>
        </p:txBody>
      </p:sp>
      <p:sp>
        <p:nvSpPr>
          <p:cNvPr id="3" name="Content Placeholder 2">
            <a:extLst>
              <a:ext uri="{FF2B5EF4-FFF2-40B4-BE49-F238E27FC236}">
                <a16:creationId xmlns:a16="http://schemas.microsoft.com/office/drawing/2014/main" id="{767A89CC-4026-4027-BA33-E92AD75ED607}"/>
              </a:ext>
            </a:extLst>
          </p:cNvPr>
          <p:cNvSpPr>
            <a:spLocks noGrp="1"/>
          </p:cNvSpPr>
          <p:nvPr>
            <p:ph idx="1"/>
          </p:nvPr>
        </p:nvSpPr>
        <p:spPr/>
        <p:txBody>
          <a:bodyPr>
            <a:normAutofit fontScale="92500" lnSpcReduction="10000"/>
          </a:bodyPr>
          <a:lstStyle/>
          <a:p>
            <a:r>
              <a:rPr lang="en-US" dirty="0"/>
              <a:t>Step 5- envelopes are opened and ballots are extracted. </a:t>
            </a:r>
          </a:p>
          <a:p>
            <a:pPr lvl="1"/>
            <a:r>
              <a:rPr lang="en-US" dirty="0"/>
              <a:t>Step 5a – clerks work in teams and make sure if they have 100 empty envelopes, they have 100 ballots. </a:t>
            </a:r>
          </a:p>
          <a:p>
            <a:pPr lvl="1"/>
            <a:r>
              <a:rPr lang="en-US" dirty="0"/>
              <a:t>Step 5b – if there are any ballots that cannot be read by the scanners due to tears or spills, the ballots are sent to a ballot duplicating board.</a:t>
            </a:r>
          </a:p>
          <a:p>
            <a:r>
              <a:rPr lang="en-US" dirty="0"/>
              <a:t>Step 6 – ballots are bundled and labeled with a form to be sent to ballot counting. </a:t>
            </a:r>
          </a:p>
          <a:p>
            <a:r>
              <a:rPr lang="en-US" dirty="0"/>
              <a:t>Step 7 – ballots are counted in batches and the form is completed with the operator number, initials, number counted and number rejected. </a:t>
            </a:r>
          </a:p>
          <a:p>
            <a:pPr lvl="1"/>
            <a:r>
              <a:rPr lang="en-US" dirty="0"/>
              <a:t>Step 7a – ballots that have been successfully counted are put into boxes, marked and stored. </a:t>
            </a:r>
          </a:p>
          <a:p>
            <a:pPr lvl="1"/>
            <a:r>
              <a:rPr lang="en-US" dirty="0"/>
              <a:t>Step 7b – ballots that were not counted, go to a ballot duplicating board.</a:t>
            </a:r>
          </a:p>
          <a:p>
            <a:r>
              <a:rPr lang="en-US" dirty="0"/>
              <a:t>Step 8 – ballots that need adjudication, are reconciled at computer stations. </a:t>
            </a:r>
          </a:p>
          <a:p>
            <a:r>
              <a:rPr lang="en-US" dirty="0"/>
              <a:t>Step 9 – ballots are tallied, and the vote is audited. </a:t>
            </a:r>
          </a:p>
          <a:p>
            <a:r>
              <a:rPr lang="en-US" dirty="0"/>
              <a:t>Step 10 – the ballot count is posted on the website as an update. </a:t>
            </a:r>
          </a:p>
          <a:p>
            <a:pPr marL="0" indent="0">
              <a:buNone/>
            </a:pPr>
            <a:endParaRPr lang="en-US" dirty="0"/>
          </a:p>
        </p:txBody>
      </p:sp>
    </p:spTree>
    <p:extLst>
      <p:ext uri="{BB962C8B-B14F-4D97-AF65-F5344CB8AC3E}">
        <p14:creationId xmlns:p14="http://schemas.microsoft.com/office/powerpoint/2010/main" val="3667748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031F1E-CEF7-4F28-B154-1094B11BDBF0}"/>
              </a:ext>
            </a:extLst>
          </p:cNvPr>
          <p:cNvSpPr>
            <a:spLocks noGrp="1"/>
          </p:cNvSpPr>
          <p:nvPr>
            <p:ph type="title"/>
          </p:nvPr>
        </p:nvSpPr>
        <p:spPr>
          <a:xfrm>
            <a:off x="252919" y="1123837"/>
            <a:ext cx="2947482" cy="4601183"/>
          </a:xfrm>
        </p:spPr>
        <p:txBody>
          <a:bodyPr>
            <a:normAutofit/>
          </a:bodyPr>
          <a:lstStyle/>
          <a:p>
            <a:r>
              <a:rPr lang="en-US" dirty="0">
                <a:solidFill>
                  <a:schemeClr val="bg1"/>
                </a:solidFill>
              </a:rPr>
              <a:t>Election Night</a:t>
            </a:r>
            <a:br>
              <a:rPr lang="en-US" dirty="0">
                <a:solidFill>
                  <a:schemeClr val="bg1"/>
                </a:solidFill>
              </a:rPr>
            </a:br>
            <a:br>
              <a:rPr lang="en-US" dirty="0">
                <a:solidFill>
                  <a:schemeClr val="bg1"/>
                </a:solidFill>
              </a:rPr>
            </a:br>
            <a:r>
              <a:rPr lang="en-US" dirty="0">
                <a:solidFill>
                  <a:schemeClr val="bg1"/>
                </a:solidFill>
              </a:rPr>
              <a:t>Polls close at 8pm</a:t>
            </a:r>
            <a:br>
              <a:rPr lang="en-US" dirty="0">
                <a:solidFill>
                  <a:schemeClr val="bg1"/>
                </a:solidFill>
              </a:rPr>
            </a:br>
            <a:br>
              <a:rPr lang="en-US" dirty="0">
                <a:solidFill>
                  <a:schemeClr val="bg1"/>
                </a:solidFill>
              </a:rPr>
            </a:br>
            <a:r>
              <a:rPr lang="en-US" dirty="0">
                <a:solidFill>
                  <a:schemeClr val="bg1"/>
                </a:solidFill>
              </a:rPr>
              <a:t>Ballot drop boxes close at 8pm</a:t>
            </a:r>
          </a:p>
        </p:txBody>
      </p:sp>
      <p:graphicFrame>
        <p:nvGraphicFramePr>
          <p:cNvPr id="5" name="Content Placeholder 2">
            <a:extLst>
              <a:ext uri="{FF2B5EF4-FFF2-40B4-BE49-F238E27FC236}">
                <a16:creationId xmlns:a16="http://schemas.microsoft.com/office/drawing/2014/main" id="{8B0337B0-4D1A-4474-BAA8-E07B06D84A52}"/>
              </a:ext>
            </a:extLst>
          </p:cNvPr>
          <p:cNvGraphicFramePr>
            <a:graphicFrameLocks noGrp="1"/>
          </p:cNvGraphicFramePr>
          <p:nvPr>
            <p:ph idx="1"/>
            <p:extLst>
              <p:ext uri="{D42A27DB-BD31-4B8C-83A1-F6EECF244321}">
                <p14:modId xmlns:p14="http://schemas.microsoft.com/office/powerpoint/2010/main" val="3983164001"/>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310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DCCA-B83B-4ACD-820F-C9E3AB9328E4}"/>
              </a:ext>
            </a:extLst>
          </p:cNvPr>
          <p:cNvSpPr>
            <a:spLocks noGrp="1"/>
          </p:cNvSpPr>
          <p:nvPr>
            <p:ph type="title"/>
          </p:nvPr>
        </p:nvSpPr>
        <p:spPr>
          <a:xfrm>
            <a:off x="252919" y="1123837"/>
            <a:ext cx="2947482" cy="4601183"/>
          </a:xfrm>
        </p:spPr>
        <p:txBody>
          <a:bodyPr>
            <a:normAutofit/>
          </a:bodyPr>
          <a:lstStyle/>
          <a:p>
            <a:r>
              <a:rPr lang="en-US" dirty="0"/>
              <a:t>The Canvass</a:t>
            </a:r>
            <a:br>
              <a:rPr lang="en-US" dirty="0"/>
            </a:br>
            <a:br>
              <a:rPr lang="en-US" dirty="0"/>
            </a:br>
            <a:r>
              <a:rPr lang="en-US" dirty="0"/>
              <a:t>Like fine wine, it takes time. </a:t>
            </a:r>
          </a:p>
        </p:txBody>
      </p:sp>
      <p:sp>
        <p:nvSpPr>
          <p:cNvPr id="8" name="Content Placeholder 2">
            <a:extLst>
              <a:ext uri="{FF2B5EF4-FFF2-40B4-BE49-F238E27FC236}">
                <a16:creationId xmlns:a16="http://schemas.microsoft.com/office/drawing/2014/main" id="{87EB05FC-3483-46D3-AF42-22DE4D445F6C}"/>
              </a:ext>
            </a:extLst>
          </p:cNvPr>
          <p:cNvSpPr>
            <a:spLocks noGrp="1"/>
          </p:cNvSpPr>
          <p:nvPr>
            <p:ph idx="1"/>
          </p:nvPr>
        </p:nvSpPr>
        <p:spPr>
          <a:xfrm>
            <a:off x="3869267" y="864108"/>
            <a:ext cx="3585891" cy="5120640"/>
          </a:xfrm>
        </p:spPr>
        <p:txBody>
          <a:bodyPr>
            <a:normAutofit fontScale="85000" lnSpcReduction="20000"/>
          </a:bodyPr>
          <a:lstStyle/>
          <a:p>
            <a:r>
              <a:rPr lang="en-US" sz="1600" dirty="0"/>
              <a:t>The Canvass is the official tally of votes for any given election. The purpose of the canvass is to account for  every ballot cast and ensure that every valid vote cast is counted accurately in the final election totals. </a:t>
            </a:r>
          </a:p>
          <a:p>
            <a:r>
              <a:rPr lang="en-US" sz="1600" dirty="0"/>
              <a:t>The Canvass accounts for every ballot cast on Election Day, every qualified returned ballot from voters who voted using the ballot we mail them, every qualified Same Day Voter Registration ballot, every accepted provisional ballot, every challenged ballot, and every qualified military and overseas ballot.</a:t>
            </a:r>
          </a:p>
          <a:p>
            <a:r>
              <a:rPr lang="en-US" sz="1600" dirty="0"/>
              <a:t>The Canvass enables an election official to resolve discrepancies, correct errors, and take any remedial actions necessary to ensure completeness and accuracy before certifying the election. </a:t>
            </a:r>
          </a:p>
          <a:p>
            <a:r>
              <a:rPr lang="en-US" sz="1600" dirty="0"/>
              <a:t>Estimated number of outstanding ballots will be prepared by Friday, including the number of Same Day and Provisional Ballots. We will not have the number by district until the ballots are all keyed in as returned.</a:t>
            </a:r>
          </a:p>
          <a:p>
            <a:r>
              <a:rPr lang="en-US" sz="1600" dirty="0"/>
              <a:t>There are several audits conducted during the Canvass to verify the results including a 1% manual tally of the results making sure every contest is audited. </a:t>
            </a:r>
          </a:p>
        </p:txBody>
      </p:sp>
      <p:pic>
        <p:nvPicPr>
          <p:cNvPr id="7" name="Graphic 6" descr="Id Badge">
            <a:extLst>
              <a:ext uri="{FF2B5EF4-FFF2-40B4-BE49-F238E27FC236}">
                <a16:creationId xmlns:a16="http://schemas.microsoft.com/office/drawing/2014/main" id="{DEA617C9-A08D-4149-9B01-B32F1E9682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pic>
        <p:nvPicPr>
          <p:cNvPr id="6" name="Graphic 5" descr="Wine">
            <a:extLst>
              <a:ext uri="{FF2B5EF4-FFF2-40B4-BE49-F238E27FC236}">
                <a16:creationId xmlns:a16="http://schemas.microsoft.com/office/drawing/2014/main" id="{0F33A63C-B11A-46F4-B4F5-116F328A6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9460" y="4610100"/>
            <a:ext cx="914400" cy="914400"/>
          </a:xfrm>
          <a:prstGeom prst="rect">
            <a:avLst/>
          </a:prstGeom>
        </p:spPr>
      </p:pic>
    </p:spTree>
    <p:extLst>
      <p:ext uri="{BB962C8B-B14F-4D97-AF65-F5344CB8AC3E}">
        <p14:creationId xmlns:p14="http://schemas.microsoft.com/office/powerpoint/2010/main" val="2056310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EEC6-23F5-42F8-BA46-18D101F80A0B}"/>
              </a:ext>
            </a:extLst>
          </p:cNvPr>
          <p:cNvSpPr>
            <a:spLocks noGrp="1"/>
          </p:cNvSpPr>
          <p:nvPr>
            <p:ph type="title"/>
          </p:nvPr>
        </p:nvSpPr>
        <p:spPr/>
        <p:txBody>
          <a:bodyPr/>
          <a:lstStyle/>
          <a:p>
            <a:r>
              <a:rPr lang="en-US" dirty="0"/>
              <a:t>Final Election Results </a:t>
            </a:r>
          </a:p>
        </p:txBody>
      </p:sp>
      <p:sp>
        <p:nvSpPr>
          <p:cNvPr id="3" name="Content Placeholder 2">
            <a:extLst>
              <a:ext uri="{FF2B5EF4-FFF2-40B4-BE49-F238E27FC236}">
                <a16:creationId xmlns:a16="http://schemas.microsoft.com/office/drawing/2014/main" id="{F2ED1730-BAAC-4C2B-A4FB-1C8DD3DE4DE8}"/>
              </a:ext>
            </a:extLst>
          </p:cNvPr>
          <p:cNvSpPr>
            <a:spLocks noGrp="1"/>
          </p:cNvSpPr>
          <p:nvPr>
            <p:ph idx="1"/>
          </p:nvPr>
        </p:nvSpPr>
        <p:spPr/>
        <p:txBody>
          <a:bodyPr>
            <a:normAutofit/>
          </a:bodyPr>
          <a:lstStyle/>
          <a:p>
            <a:r>
              <a:rPr lang="en-US" dirty="0"/>
              <a:t>Deadline to certify is Dec. 1 for presidential contest, Dec. 3 for all others. </a:t>
            </a:r>
          </a:p>
          <a:p>
            <a:r>
              <a:rPr lang="en-US" dirty="0"/>
              <a:t>By November 30, the county elections official shall declare the elected candidate or candidates to all school and special district holding elections in November. This statutory deadline conflicts with the first one. </a:t>
            </a:r>
          </a:p>
          <a:p>
            <a:r>
              <a:rPr lang="en-US" dirty="0"/>
              <a:t>Within five (5) days after the completion of the official canvass, any voter may request a recount by filing a written request with the Elections official and specifying that candidates and/or measures are to be recounted.	</a:t>
            </a:r>
          </a:p>
          <a:p>
            <a:endParaRPr lang="en-US" dirty="0"/>
          </a:p>
        </p:txBody>
      </p:sp>
    </p:spTree>
    <p:extLst>
      <p:ext uri="{BB962C8B-B14F-4D97-AF65-F5344CB8AC3E}">
        <p14:creationId xmlns:p14="http://schemas.microsoft.com/office/powerpoint/2010/main" val="266026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4D31-CFAB-4E0A-AD36-E7FE94660DDE}"/>
              </a:ext>
            </a:extLst>
          </p:cNvPr>
          <p:cNvSpPr>
            <a:spLocks noGrp="1"/>
          </p:cNvSpPr>
          <p:nvPr>
            <p:ph type="title"/>
          </p:nvPr>
        </p:nvSpPr>
        <p:spPr/>
        <p:txBody>
          <a:bodyPr/>
          <a:lstStyle/>
          <a:p>
            <a:r>
              <a:rPr lang="en-US" dirty="0"/>
              <a:t>How to contact us. </a:t>
            </a:r>
            <a:br>
              <a:rPr lang="en-US" dirty="0"/>
            </a:br>
            <a:r>
              <a:rPr lang="en-US" dirty="0"/>
              <a:t>Ask questions. </a:t>
            </a:r>
            <a:br>
              <a:rPr lang="en-US" dirty="0"/>
            </a:br>
            <a:r>
              <a:rPr lang="en-US" dirty="0"/>
              <a:t>Get help!</a:t>
            </a:r>
          </a:p>
        </p:txBody>
      </p:sp>
      <p:pic>
        <p:nvPicPr>
          <p:cNvPr id="4" name="Content Placeholder 3">
            <a:extLst>
              <a:ext uri="{FF2B5EF4-FFF2-40B4-BE49-F238E27FC236}">
                <a16:creationId xmlns:a16="http://schemas.microsoft.com/office/drawing/2014/main" id="{94EAB3E4-1F49-47FC-994F-DE51C4A6E3AB}"/>
              </a:ext>
            </a:extLst>
          </p:cNvPr>
          <p:cNvPicPr>
            <a:picLocks noGrp="1" noChangeAspect="1"/>
          </p:cNvPicPr>
          <p:nvPr>
            <p:ph idx="1"/>
          </p:nvPr>
        </p:nvPicPr>
        <p:blipFill>
          <a:blip r:embed="rId2"/>
          <a:stretch>
            <a:fillRect/>
          </a:stretch>
        </p:blipFill>
        <p:spPr>
          <a:xfrm>
            <a:off x="5265190" y="863600"/>
            <a:ext cx="4522295" cy="5121275"/>
          </a:xfrm>
          <a:prstGeom prst="rect">
            <a:avLst/>
          </a:prstGeom>
        </p:spPr>
      </p:pic>
    </p:spTree>
    <p:extLst>
      <p:ext uri="{BB962C8B-B14F-4D97-AF65-F5344CB8AC3E}">
        <p14:creationId xmlns:p14="http://schemas.microsoft.com/office/powerpoint/2010/main" val="4080772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D85BF3-4F48-4F37-8B0A-17E68F2BF64E}"/>
              </a:ext>
            </a:extLst>
          </p:cNvPr>
          <p:cNvSpPr>
            <a:spLocks noGrp="1"/>
          </p:cNvSpPr>
          <p:nvPr>
            <p:ph type="title"/>
          </p:nvPr>
        </p:nvSpPr>
        <p:spPr>
          <a:xfrm>
            <a:off x="5451642" y="1123837"/>
            <a:ext cx="6451110" cy="1255469"/>
          </a:xfrm>
        </p:spPr>
        <p:txBody>
          <a:bodyPr>
            <a:normAutofit/>
          </a:bodyPr>
          <a:lstStyle/>
          <a:p>
            <a:r>
              <a:rPr lang="en-US" dirty="0"/>
              <a:t>Assuming office</a:t>
            </a:r>
          </a:p>
        </p:txBody>
      </p:sp>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Raised hand">
            <a:extLst>
              <a:ext uri="{FF2B5EF4-FFF2-40B4-BE49-F238E27FC236}">
                <a16:creationId xmlns:a16="http://schemas.microsoft.com/office/drawing/2014/main" id="{9B1BD9A3-DD6F-46CE-9D35-2EA5CE7AC641}"/>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F9EEFBC5-D61C-471B-8203-6254175730E7}"/>
              </a:ext>
            </a:extLst>
          </p:cNvPr>
          <p:cNvSpPr>
            <a:spLocks noGrp="1"/>
          </p:cNvSpPr>
          <p:nvPr>
            <p:ph idx="1"/>
          </p:nvPr>
        </p:nvSpPr>
        <p:spPr>
          <a:xfrm>
            <a:off x="5451644" y="2510395"/>
            <a:ext cx="6451109" cy="3274586"/>
          </a:xfrm>
        </p:spPr>
        <p:txBody>
          <a:bodyPr anchor="t">
            <a:normAutofit lnSpcReduction="10000"/>
          </a:bodyPr>
          <a:lstStyle/>
          <a:p>
            <a:r>
              <a:rPr lang="en-US" sz="1600" dirty="0">
                <a:solidFill>
                  <a:schemeClr val="tx1"/>
                </a:solidFill>
                <a:highlight>
                  <a:srgbClr val="FFFF00"/>
                </a:highlight>
              </a:rPr>
              <a:t>December 4</a:t>
            </a:r>
            <a:r>
              <a:rPr lang="en-US" sz="1600" dirty="0">
                <a:solidFill>
                  <a:srgbClr val="FFFFFF"/>
                </a:solidFill>
                <a:highlight>
                  <a:srgbClr val="FFFF00"/>
                </a:highlight>
              </a:rPr>
              <a:t> </a:t>
            </a:r>
            <a:r>
              <a:rPr lang="en-US" sz="1600" dirty="0">
                <a:solidFill>
                  <a:srgbClr val="FFFFFF"/>
                </a:solidFill>
              </a:rPr>
              <a:t>– Special Districts: Candidates declared elected or appointed take office this date at noon after having taken the oath or posted any bond required by the principal act. §10554</a:t>
            </a:r>
          </a:p>
          <a:p>
            <a:r>
              <a:rPr lang="en-US" sz="1600" dirty="0">
                <a:solidFill>
                  <a:schemeClr val="tx1"/>
                </a:solidFill>
                <a:highlight>
                  <a:srgbClr val="FFFF00"/>
                </a:highlight>
              </a:rPr>
              <a:t>December 4 </a:t>
            </a:r>
            <a:r>
              <a:rPr lang="en-US" sz="1600" dirty="0">
                <a:solidFill>
                  <a:srgbClr val="FFFFFF"/>
                </a:solidFill>
              </a:rPr>
              <a:t>– School and Community College Districts: Candidates elected to school board take office, though no reference is made to “noon.”</a:t>
            </a:r>
          </a:p>
          <a:p>
            <a:r>
              <a:rPr lang="en-US" sz="1600" dirty="0">
                <a:solidFill>
                  <a:schemeClr val="tx1"/>
                </a:solidFill>
                <a:highlight>
                  <a:srgbClr val="FFFF00"/>
                </a:highlight>
              </a:rPr>
              <a:t>December 7</a:t>
            </a:r>
            <a:r>
              <a:rPr lang="en-US" sz="1600" dirty="0">
                <a:solidFill>
                  <a:srgbClr val="FFFFFF"/>
                </a:solidFill>
                <a:highlight>
                  <a:srgbClr val="FFFF00"/>
                </a:highlight>
              </a:rPr>
              <a:t> </a:t>
            </a:r>
            <a:r>
              <a:rPr lang="en-US" sz="1600" dirty="0">
                <a:solidFill>
                  <a:srgbClr val="FFFFFF"/>
                </a:solidFill>
              </a:rPr>
              <a:t>– State Senate and State </a:t>
            </a:r>
            <a:r>
              <a:rPr lang="en-US" sz="1600" dirty="0" err="1">
                <a:solidFill>
                  <a:srgbClr val="FFFFFF"/>
                </a:solidFill>
              </a:rPr>
              <a:t>Assemblymembers</a:t>
            </a:r>
            <a:r>
              <a:rPr lang="en-US" sz="1600" dirty="0">
                <a:solidFill>
                  <a:srgbClr val="FFFFFF"/>
                </a:solidFill>
              </a:rPr>
              <a:t> take office.</a:t>
            </a:r>
          </a:p>
          <a:p>
            <a:r>
              <a:rPr lang="en-US" sz="1600" dirty="0">
                <a:solidFill>
                  <a:schemeClr val="tx1"/>
                </a:solidFill>
                <a:highlight>
                  <a:srgbClr val="FFFF00"/>
                </a:highlight>
              </a:rPr>
              <a:t>December 16</a:t>
            </a:r>
            <a:r>
              <a:rPr lang="en-US" sz="1600" dirty="0">
                <a:solidFill>
                  <a:srgbClr val="FFFFFF"/>
                </a:solidFill>
                <a:highlight>
                  <a:srgbClr val="FFFF00"/>
                </a:highlight>
              </a:rPr>
              <a:t> </a:t>
            </a:r>
            <a:r>
              <a:rPr lang="en-US" sz="1600" dirty="0">
                <a:solidFill>
                  <a:srgbClr val="FFFFFF"/>
                </a:solidFill>
              </a:rPr>
              <a:t>– </a:t>
            </a:r>
            <a:r>
              <a:rPr lang="en-US" sz="1600">
                <a:solidFill>
                  <a:srgbClr val="FFFFFF"/>
                </a:solidFill>
              </a:rPr>
              <a:t>Scotts Valley City </a:t>
            </a:r>
            <a:r>
              <a:rPr lang="en-US" sz="1600" dirty="0">
                <a:solidFill>
                  <a:srgbClr val="FFFFFF"/>
                </a:solidFill>
              </a:rPr>
              <a:t>officials take office.</a:t>
            </a:r>
          </a:p>
          <a:p>
            <a:r>
              <a:rPr lang="en-US" sz="1600" dirty="0">
                <a:solidFill>
                  <a:schemeClr val="tx1"/>
                </a:solidFill>
                <a:highlight>
                  <a:srgbClr val="FFFF00"/>
                </a:highlight>
              </a:rPr>
              <a:t>January 3 </a:t>
            </a:r>
            <a:r>
              <a:rPr lang="en-US" sz="1600" dirty="0">
                <a:solidFill>
                  <a:srgbClr val="FFFFFF"/>
                </a:solidFill>
              </a:rPr>
              <a:t>– Congressional members take office.</a:t>
            </a:r>
          </a:p>
          <a:p>
            <a:r>
              <a:rPr lang="en-US" sz="1600" dirty="0">
                <a:solidFill>
                  <a:schemeClr val="tx1"/>
                </a:solidFill>
                <a:highlight>
                  <a:srgbClr val="FFFF00"/>
                </a:highlight>
              </a:rPr>
              <a:t>January 4 </a:t>
            </a:r>
            <a:r>
              <a:rPr lang="en-US" sz="1600" dirty="0">
                <a:solidFill>
                  <a:srgbClr val="FFFFFF"/>
                </a:solidFill>
              </a:rPr>
              <a:t>– County Supervisors and Superior Court Judges take office.</a:t>
            </a:r>
          </a:p>
          <a:p>
            <a:r>
              <a:rPr lang="en-US" sz="1600" dirty="0">
                <a:solidFill>
                  <a:schemeClr val="tx1"/>
                </a:solidFill>
                <a:highlight>
                  <a:srgbClr val="FFFF00"/>
                </a:highlight>
              </a:rPr>
              <a:t>January 20 </a:t>
            </a:r>
            <a:r>
              <a:rPr lang="en-US" sz="1600" dirty="0">
                <a:solidFill>
                  <a:srgbClr val="FFFFFF"/>
                </a:solidFill>
              </a:rPr>
              <a:t>– Inauguration Day. President takes office at noon.</a:t>
            </a:r>
          </a:p>
          <a:p>
            <a:endParaRPr lang="en-US" sz="1600" dirty="0">
              <a:solidFill>
                <a:srgbClr val="FFFFFF"/>
              </a:solidFill>
            </a:endParaRPr>
          </a:p>
        </p:txBody>
      </p:sp>
    </p:spTree>
    <p:extLst>
      <p:ext uri="{BB962C8B-B14F-4D97-AF65-F5344CB8AC3E}">
        <p14:creationId xmlns:p14="http://schemas.microsoft.com/office/powerpoint/2010/main" val="780125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380D41-DB77-4D71-A387-029F3C09F7B0}"/>
              </a:ext>
            </a:extLst>
          </p:cNvPr>
          <p:cNvSpPr>
            <a:spLocks noGrp="1"/>
          </p:cNvSpPr>
          <p:nvPr>
            <p:ph type="title"/>
          </p:nvPr>
        </p:nvSpPr>
        <p:spPr>
          <a:xfrm>
            <a:off x="252919" y="1123837"/>
            <a:ext cx="2947482" cy="4601183"/>
          </a:xfrm>
        </p:spPr>
        <p:txBody>
          <a:bodyPr>
            <a:normAutofit/>
          </a:bodyPr>
          <a:lstStyle/>
          <a:p>
            <a:r>
              <a:rPr lang="en-US">
                <a:solidFill>
                  <a:schemeClr val="bg1"/>
                </a:solidFill>
              </a:rPr>
              <a:t>Outstanding issues</a:t>
            </a:r>
          </a:p>
        </p:txBody>
      </p:sp>
      <p:graphicFrame>
        <p:nvGraphicFramePr>
          <p:cNvPr id="5" name="Content Placeholder 2">
            <a:extLst>
              <a:ext uri="{FF2B5EF4-FFF2-40B4-BE49-F238E27FC236}">
                <a16:creationId xmlns:a16="http://schemas.microsoft.com/office/drawing/2014/main" id="{CB0172D1-13AF-4C1C-AC67-D6AE805CC5F8}"/>
              </a:ext>
            </a:extLst>
          </p:cNvPr>
          <p:cNvGraphicFramePr>
            <a:graphicFrameLocks noGrp="1"/>
          </p:cNvGraphicFramePr>
          <p:nvPr>
            <p:ph idx="1"/>
            <p:extLst>
              <p:ext uri="{D42A27DB-BD31-4B8C-83A1-F6EECF244321}">
                <p14:modId xmlns:p14="http://schemas.microsoft.com/office/powerpoint/2010/main" val="363703390"/>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654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3A01-D6C8-465D-A4EB-A16361AC55C9}"/>
              </a:ext>
            </a:extLst>
          </p:cNvPr>
          <p:cNvSpPr>
            <a:spLocks noGrp="1"/>
          </p:cNvSpPr>
          <p:nvPr>
            <p:ph type="title"/>
          </p:nvPr>
        </p:nvSpPr>
        <p:spPr>
          <a:xfrm>
            <a:off x="252919" y="1123837"/>
            <a:ext cx="2947482" cy="4601183"/>
          </a:xfrm>
        </p:spPr>
        <p:txBody>
          <a:bodyPr>
            <a:normAutofit/>
          </a:bodyPr>
          <a:lstStyle/>
          <a:p>
            <a:r>
              <a:rPr lang="en-US"/>
              <a:t>Questions?</a:t>
            </a:r>
            <a:br>
              <a:rPr lang="en-US"/>
            </a:br>
            <a:r>
              <a:rPr lang="en-US"/>
              <a:t>Feedback?</a:t>
            </a:r>
            <a:endParaRPr lang="en-US" dirty="0"/>
          </a:p>
        </p:txBody>
      </p:sp>
      <p:graphicFrame>
        <p:nvGraphicFramePr>
          <p:cNvPr id="6" name="Content Placeholder 2">
            <a:extLst>
              <a:ext uri="{FF2B5EF4-FFF2-40B4-BE49-F238E27FC236}">
                <a16:creationId xmlns:a16="http://schemas.microsoft.com/office/drawing/2014/main" id="{0DE1265F-2DDF-43E0-8F0C-1A8B65D89DDD}"/>
              </a:ext>
            </a:extLst>
          </p:cNvPr>
          <p:cNvGraphicFramePr>
            <a:graphicFrameLocks noGrp="1"/>
          </p:cNvGraphicFramePr>
          <p:nvPr>
            <p:ph idx="1"/>
            <p:extLst>
              <p:ext uri="{D42A27DB-BD31-4B8C-83A1-F6EECF244321}">
                <p14:modId xmlns:p14="http://schemas.microsoft.com/office/powerpoint/2010/main" val="334343222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66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74064-2086-4E4D-8073-723FE7ADF4CD}"/>
              </a:ext>
            </a:extLst>
          </p:cNvPr>
          <p:cNvSpPr>
            <a:spLocks noGrp="1"/>
          </p:cNvSpPr>
          <p:nvPr>
            <p:ph type="title"/>
          </p:nvPr>
        </p:nvSpPr>
        <p:spPr>
          <a:xfrm>
            <a:off x="8895775" y="1123837"/>
            <a:ext cx="2947482" cy="4601183"/>
          </a:xfrm>
        </p:spPr>
        <p:txBody>
          <a:bodyPr>
            <a:normAutofit/>
          </a:bodyPr>
          <a:lstStyle/>
          <a:p>
            <a:r>
              <a:rPr lang="en-US" dirty="0"/>
              <a:t>State and Federal Offices</a:t>
            </a:r>
          </a:p>
        </p:txBody>
      </p:sp>
      <p:sp>
        <p:nvSpPr>
          <p:cNvPr id="22" name="Rectangle 21">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1D3B50D1-3EB8-421A-9B99-7A3E6A08DE32}"/>
              </a:ext>
            </a:extLst>
          </p:cNvPr>
          <p:cNvGraphicFramePr>
            <a:graphicFrameLocks noGrp="1"/>
          </p:cNvGraphicFramePr>
          <p:nvPr>
            <p:ph idx="1"/>
            <p:extLst>
              <p:ext uri="{D42A27DB-BD31-4B8C-83A1-F6EECF244321}">
                <p14:modId xmlns:p14="http://schemas.microsoft.com/office/powerpoint/2010/main" val="3739491342"/>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2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443E70-4542-4619-A855-E66CDB6D3551}"/>
              </a:ext>
            </a:extLst>
          </p:cNvPr>
          <p:cNvSpPr>
            <a:spLocks noGrp="1"/>
          </p:cNvSpPr>
          <p:nvPr>
            <p:ph type="title"/>
          </p:nvPr>
        </p:nvSpPr>
        <p:spPr>
          <a:xfrm>
            <a:off x="643467" y="1123837"/>
            <a:ext cx="3073914" cy="4601183"/>
          </a:xfrm>
        </p:spPr>
        <p:txBody>
          <a:bodyPr>
            <a:normAutofit/>
          </a:bodyPr>
          <a:lstStyle/>
          <a:p>
            <a:pPr algn="r"/>
            <a:r>
              <a:rPr lang="en-US">
                <a:solidFill>
                  <a:schemeClr val="tx1">
                    <a:lumMod val="85000"/>
                    <a:lumOff val="15000"/>
                  </a:schemeClr>
                </a:solidFill>
              </a:rPr>
              <a:t>Who to call for election violations?</a:t>
            </a:r>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EE93AF-9FFC-464A-9915-23E0F6559949}"/>
              </a:ext>
            </a:extLst>
          </p:cNvPr>
          <p:cNvSpPr>
            <a:spLocks noGrp="1"/>
          </p:cNvSpPr>
          <p:nvPr>
            <p:ph idx="1"/>
          </p:nvPr>
        </p:nvSpPr>
        <p:spPr>
          <a:xfrm>
            <a:off x="4393580" y="864108"/>
            <a:ext cx="6144367" cy="5120640"/>
          </a:xfrm>
        </p:spPr>
        <p:txBody>
          <a:bodyPr>
            <a:normAutofit/>
          </a:bodyPr>
          <a:lstStyle/>
          <a:p>
            <a:r>
              <a:rPr lang="en-US" dirty="0"/>
              <a:t>False or misleading campaign materials (No agency enforcement. These issues are dealt with in court).</a:t>
            </a:r>
          </a:p>
          <a:p>
            <a:r>
              <a:rPr lang="en-US" dirty="0"/>
              <a:t>Violations of the Political Reform Act: contact the Fair Political Practices Commission at www.fppc.ca.gov, 866-275-3772.</a:t>
            </a:r>
          </a:p>
          <a:p>
            <a:r>
              <a:rPr lang="en-US" dirty="0"/>
              <a:t>Election fraud: contact your local district attorney, 454-2400, or the California Secretary of State at www.sos.ca.gov, 916-657-2166.</a:t>
            </a:r>
          </a:p>
          <a:p>
            <a:r>
              <a:rPr lang="en-US" dirty="0"/>
              <a:t>Vandalism or requirements concerning campaign signs: contact local city attorney or district attorney, or local law enforcement.</a:t>
            </a:r>
          </a:p>
          <a:p>
            <a:endParaRPr lang="en-US" dirty="0"/>
          </a:p>
          <a:p>
            <a:r>
              <a:rPr lang="en-US" b="1" dirty="0">
                <a:solidFill>
                  <a:schemeClr val="accent1"/>
                </a:solidFill>
              </a:rPr>
              <a:t>In other words…  not my office!</a:t>
            </a:r>
          </a:p>
        </p:txBody>
      </p:sp>
    </p:spTree>
    <p:extLst>
      <p:ext uri="{BB962C8B-B14F-4D97-AF65-F5344CB8AC3E}">
        <p14:creationId xmlns:p14="http://schemas.microsoft.com/office/powerpoint/2010/main" val="97608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0551-5CB1-486D-9225-84B14E05F7D2}"/>
              </a:ext>
            </a:extLst>
          </p:cNvPr>
          <p:cNvSpPr>
            <a:spLocks noGrp="1"/>
          </p:cNvSpPr>
          <p:nvPr>
            <p:ph type="title"/>
          </p:nvPr>
        </p:nvSpPr>
        <p:spPr/>
        <p:txBody>
          <a:bodyPr/>
          <a:lstStyle/>
          <a:p>
            <a:r>
              <a:rPr lang="en-US" dirty="0"/>
              <a:t>Key Dates and Deadlines</a:t>
            </a:r>
          </a:p>
        </p:txBody>
      </p:sp>
      <p:sp>
        <p:nvSpPr>
          <p:cNvPr id="3" name="Content Placeholder 2">
            <a:extLst>
              <a:ext uri="{FF2B5EF4-FFF2-40B4-BE49-F238E27FC236}">
                <a16:creationId xmlns:a16="http://schemas.microsoft.com/office/drawing/2014/main" id="{EF2E7A28-114E-47CB-A772-727AF89CC5FE}"/>
              </a:ext>
            </a:extLst>
          </p:cNvPr>
          <p:cNvSpPr>
            <a:spLocks noGrp="1"/>
          </p:cNvSpPr>
          <p:nvPr>
            <p:ph idx="1"/>
          </p:nvPr>
        </p:nvSpPr>
        <p:spPr/>
        <p:txBody>
          <a:bodyPr>
            <a:normAutofit fontScale="85000" lnSpcReduction="10000"/>
          </a:bodyPr>
          <a:lstStyle/>
          <a:p>
            <a:r>
              <a:rPr lang="en-US" b="1" dirty="0">
                <a:solidFill>
                  <a:srgbClr val="FF0000"/>
                </a:solidFill>
              </a:rPr>
              <a:t>July 13 – August 7: </a:t>
            </a:r>
            <a:r>
              <a:rPr lang="en-US" dirty="0"/>
              <a:t>Candidate filing</a:t>
            </a:r>
          </a:p>
          <a:p>
            <a:r>
              <a:rPr lang="en-US" b="1" dirty="0">
                <a:solidFill>
                  <a:srgbClr val="FF0000"/>
                </a:solidFill>
              </a:rPr>
              <a:t>August 7 – 12: </a:t>
            </a:r>
            <a:r>
              <a:rPr lang="en-US" dirty="0"/>
              <a:t>Candidate filing extension if the incumbent does not file</a:t>
            </a:r>
          </a:p>
          <a:p>
            <a:r>
              <a:rPr lang="en-US" b="1" dirty="0">
                <a:solidFill>
                  <a:srgbClr val="FF0000"/>
                </a:solidFill>
              </a:rPr>
              <a:t>August 13: </a:t>
            </a:r>
            <a:r>
              <a:rPr lang="en-US" dirty="0"/>
              <a:t>Random Alpha – SOS alpha will determine order of local contests. County random will determine order of State Senate and State Assembly</a:t>
            </a:r>
          </a:p>
          <a:p>
            <a:r>
              <a:rPr lang="en-US" b="1" dirty="0">
                <a:solidFill>
                  <a:srgbClr val="FF0000"/>
                </a:solidFill>
              </a:rPr>
              <a:t>September 4: </a:t>
            </a:r>
            <a:r>
              <a:rPr lang="en-US" dirty="0"/>
              <a:t>Military and Overseas ballots go out - RAVBM</a:t>
            </a:r>
          </a:p>
          <a:p>
            <a:r>
              <a:rPr lang="en-US" b="1" dirty="0">
                <a:solidFill>
                  <a:srgbClr val="FF0000"/>
                </a:solidFill>
              </a:rPr>
              <a:t>October 5: </a:t>
            </a:r>
            <a:r>
              <a:rPr lang="en-US" dirty="0"/>
              <a:t>First day to mail ballots. Current VR = 166,218</a:t>
            </a:r>
          </a:p>
          <a:p>
            <a:r>
              <a:rPr lang="en-US" b="1" dirty="0">
                <a:solidFill>
                  <a:srgbClr val="FF0000"/>
                </a:solidFill>
              </a:rPr>
              <a:t>October 19: </a:t>
            </a:r>
            <a:r>
              <a:rPr lang="en-US" dirty="0"/>
              <a:t>Last day to register to vote – may be extended</a:t>
            </a:r>
          </a:p>
          <a:p>
            <a:r>
              <a:rPr lang="en-US" b="1" dirty="0">
                <a:solidFill>
                  <a:srgbClr val="FF0000"/>
                </a:solidFill>
              </a:rPr>
              <a:t>October 31 – November 3: </a:t>
            </a:r>
            <a:r>
              <a:rPr lang="en-US" dirty="0"/>
              <a:t>Voter service centers open</a:t>
            </a:r>
          </a:p>
          <a:p>
            <a:pPr marL="788670" lvl="1" indent="-285750">
              <a:buFont typeface="Arial" panose="020B0604020202020204" pitchFamily="34" charset="0"/>
              <a:buChar char="•"/>
            </a:pPr>
            <a:r>
              <a:rPr lang="en-US" dirty="0"/>
              <a:t>9am to 5pm on Saturday and Sunday</a:t>
            </a:r>
          </a:p>
          <a:p>
            <a:pPr marL="788670" lvl="1" indent="-285750">
              <a:buFont typeface="Arial" panose="020B0604020202020204" pitchFamily="34" charset="0"/>
              <a:buChar char="•"/>
            </a:pPr>
            <a:r>
              <a:rPr lang="en-US" dirty="0"/>
              <a:t>8am to 5pm on Monday</a:t>
            </a:r>
          </a:p>
          <a:p>
            <a:pPr marL="788670" lvl="1" indent="-285750">
              <a:buFont typeface="Arial" panose="020B0604020202020204" pitchFamily="34" charset="0"/>
              <a:buChar char="•"/>
            </a:pPr>
            <a:r>
              <a:rPr lang="en-US" dirty="0"/>
              <a:t>7am to 8pm on Tuesday</a:t>
            </a:r>
          </a:p>
          <a:p>
            <a:pPr marL="285750" indent="-285750">
              <a:buFont typeface="Arial" panose="020B0604020202020204" pitchFamily="34" charset="0"/>
              <a:buChar char="•"/>
            </a:pPr>
            <a:r>
              <a:rPr lang="en-US" b="1" dirty="0">
                <a:solidFill>
                  <a:srgbClr val="FF0000"/>
                </a:solidFill>
              </a:rPr>
              <a:t>November 29: </a:t>
            </a:r>
            <a:r>
              <a:rPr lang="en-US" dirty="0"/>
              <a:t>Deadline to cure a missing or mis-matched signature</a:t>
            </a:r>
          </a:p>
          <a:p>
            <a:pPr marL="285750" indent="-285750">
              <a:buFont typeface="Arial" panose="020B0604020202020204" pitchFamily="34" charset="0"/>
              <a:buChar char="•"/>
            </a:pPr>
            <a:r>
              <a:rPr lang="en-US" b="1" dirty="0">
                <a:solidFill>
                  <a:srgbClr val="FF0000"/>
                </a:solidFill>
              </a:rPr>
              <a:t>November 30: </a:t>
            </a:r>
            <a:r>
              <a:rPr lang="en-US" dirty="0"/>
              <a:t>Deadline to declare those elected to school and special districts. Conflicts with the other deadlines to certify the election.</a:t>
            </a:r>
            <a:endParaRPr lang="en-US" b="1" dirty="0">
              <a:solidFill>
                <a:srgbClr val="FF0000"/>
              </a:solidFill>
            </a:endParaRPr>
          </a:p>
          <a:p>
            <a:pPr marL="285750" indent="-285750">
              <a:buFont typeface="Arial" panose="020B0604020202020204" pitchFamily="34" charset="0"/>
              <a:buChar char="•"/>
            </a:pPr>
            <a:r>
              <a:rPr lang="en-US" b="1" dirty="0">
                <a:solidFill>
                  <a:srgbClr val="FF0000"/>
                </a:solidFill>
              </a:rPr>
              <a:t>December 1: </a:t>
            </a:r>
            <a:r>
              <a:rPr lang="en-US" dirty="0"/>
              <a:t>Deadline to certify presidential contest. Dec. 3 for all others.</a:t>
            </a:r>
          </a:p>
        </p:txBody>
      </p:sp>
    </p:spTree>
    <p:extLst>
      <p:ext uri="{BB962C8B-B14F-4D97-AF65-F5344CB8AC3E}">
        <p14:creationId xmlns:p14="http://schemas.microsoft.com/office/powerpoint/2010/main" val="321605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8FAE13-602B-48C2-8260-08F4611F3C66}"/>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a:t>Candidate Checklist		</a:t>
            </a:r>
          </a:p>
        </p:txBody>
      </p:sp>
      <p:sp>
        <p:nvSpPr>
          <p:cNvPr id="3" name="Content Placeholder 2">
            <a:extLst>
              <a:ext uri="{FF2B5EF4-FFF2-40B4-BE49-F238E27FC236}">
                <a16:creationId xmlns:a16="http://schemas.microsoft.com/office/drawing/2014/main" id="{A5A8AEE0-0397-43F1-A048-3B65576ADE61}"/>
              </a:ext>
            </a:extLst>
          </p:cNvPr>
          <p:cNvSpPr>
            <a:spLocks noGrp="1"/>
          </p:cNvSpPr>
          <p:nvPr>
            <p:ph idx="1"/>
          </p:nvPr>
        </p:nvSpPr>
        <p:spPr>
          <a:xfrm>
            <a:off x="643467" y="4670246"/>
            <a:ext cx="3685070" cy="914400"/>
          </a:xfrm>
        </p:spPr>
        <p:txBody>
          <a:bodyPr vert="horz" lIns="91440" tIns="45720" rIns="91440" bIns="45720" rtlCol="0" anchor="t">
            <a:normAutofit/>
          </a:bodyPr>
          <a:lstStyle/>
          <a:p>
            <a:pPr marL="0" indent="0">
              <a:buNone/>
            </a:pPr>
            <a:r>
              <a:rPr lang="en-US" sz="2200" dirty="0">
                <a:solidFill>
                  <a:schemeClr val="accent1">
                    <a:lumMod val="20000"/>
                    <a:lumOff val="80000"/>
                  </a:schemeClr>
                </a:solidFill>
              </a:rPr>
              <a:t>Use our website! </a:t>
            </a:r>
          </a:p>
          <a:p>
            <a:pPr marL="0" indent="0">
              <a:buNone/>
            </a:pPr>
            <a:r>
              <a:rPr lang="en-US" sz="2200" dirty="0">
                <a:solidFill>
                  <a:schemeClr val="accent1">
                    <a:lumMod val="20000"/>
                    <a:lumOff val="80000"/>
                  </a:schemeClr>
                </a:solidFill>
              </a:rPr>
              <a:t>www.votescount.us</a:t>
            </a:r>
          </a:p>
        </p:txBody>
      </p:sp>
      <p:pic>
        <p:nvPicPr>
          <p:cNvPr id="4" name="Picture 3">
            <a:extLst>
              <a:ext uri="{FF2B5EF4-FFF2-40B4-BE49-F238E27FC236}">
                <a16:creationId xmlns:a16="http://schemas.microsoft.com/office/drawing/2014/main" id="{2EC4B6B9-497E-4657-B182-5B822F4C9C8E}"/>
              </a:ext>
            </a:extLst>
          </p:cNvPr>
          <p:cNvPicPr>
            <a:picLocks noChangeAspect="1"/>
          </p:cNvPicPr>
          <p:nvPr/>
        </p:nvPicPr>
        <p:blipFill rotWithShape="1">
          <a:blip r:embed="rId2"/>
          <a:srcRect/>
          <a:stretch/>
        </p:blipFill>
        <p:spPr>
          <a:xfrm>
            <a:off x="5205960" y="768397"/>
            <a:ext cx="5526962" cy="5330650"/>
          </a:xfrm>
          <a:prstGeom prst="rect">
            <a:avLst/>
          </a:prstGeom>
        </p:spPr>
      </p:pic>
      <p:sp>
        <p:nvSpPr>
          <p:cNvPr id="17" name="Rectangle 1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843534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314</TotalTime>
  <Words>5801</Words>
  <Application>Microsoft Office PowerPoint</Application>
  <PresentationFormat>Widescreen</PresentationFormat>
  <Paragraphs>357</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Corbel</vt:lpstr>
      <vt:lpstr>Wingdings 2</vt:lpstr>
      <vt:lpstr>Frame</vt:lpstr>
      <vt:lpstr>Candidate Information Workshop</vt:lpstr>
      <vt:lpstr>Ballots will be mailed to ALL voters in November!</vt:lpstr>
      <vt:lpstr>Our ballots will be mailed with a hug &amp; a kiss!  BallotTrax to track your ballot!</vt:lpstr>
      <vt:lpstr>Candidate’s Handbook is posted online at www.votescount.us  Hard copies available at Clerk/Elections.  City Clerks will have their own guides.</vt:lpstr>
      <vt:lpstr>How to contact us.  Ask questions.  Get help!</vt:lpstr>
      <vt:lpstr>State and Federal Offices</vt:lpstr>
      <vt:lpstr>Who to call for election violations?</vt:lpstr>
      <vt:lpstr>Key Dates and Deadlines</vt:lpstr>
      <vt:lpstr>Candidate Checklist  </vt:lpstr>
      <vt:lpstr>Safe Candidate Filing for school &amp; special districts  </vt:lpstr>
      <vt:lpstr>Filing for Scotts Valley City Council   </vt:lpstr>
      <vt:lpstr>Collecting signatures in a COVID world – advice from  Dr. Gail Newell</vt:lpstr>
      <vt:lpstr>If you are running for City Council, you need to file documents with the City Clerk</vt:lpstr>
      <vt:lpstr>Offices on the ballot  </vt:lpstr>
      <vt:lpstr>Where you live determines what you can run for</vt:lpstr>
      <vt:lpstr>Incompatibility of office</vt:lpstr>
      <vt:lpstr>Name and Ballot Designation  Follow SOS Ballot Designation Regulations!</vt:lpstr>
      <vt:lpstr>Candidate Statement of Qualifications – Optional</vt:lpstr>
      <vt:lpstr>Content and Format of your Statement of Qualifications</vt:lpstr>
      <vt:lpstr>PowerPoint Presentation</vt:lpstr>
      <vt:lpstr>Filing your Statement of Qualifications</vt:lpstr>
      <vt:lpstr>Important notices about Statements of Qualifications</vt:lpstr>
      <vt:lpstr>Cost of Statement of Qualifications </vt:lpstr>
      <vt:lpstr>Scotts Valley City Council Candidate Statements of Qualifications </vt:lpstr>
      <vt:lpstr>How to count words </vt:lpstr>
      <vt:lpstr>Registration and Election Data</vt:lpstr>
      <vt:lpstr>Voter Registration</vt:lpstr>
      <vt:lpstr>Voting in November 2020</vt:lpstr>
      <vt:lpstr>How to return your ballot after voting from home</vt:lpstr>
      <vt:lpstr>In-person voting options.</vt:lpstr>
      <vt:lpstr>Voter Service Center locations used in March</vt:lpstr>
      <vt:lpstr>Possible locations to add in November.   We need 7 more locations to meet ratio of 1/10k voters</vt:lpstr>
      <vt:lpstr>Campaigns need to help flatten the voting curve!</vt:lpstr>
      <vt:lpstr>Vote-by-mail safeguards</vt:lpstr>
      <vt:lpstr>Know the laws! What you can and can’t do</vt:lpstr>
      <vt:lpstr>Raising and spending money</vt:lpstr>
      <vt:lpstr>More campaign filing forms!</vt:lpstr>
      <vt:lpstr>PowerPoint Presentation</vt:lpstr>
      <vt:lpstr>Don’t be late!</vt:lpstr>
      <vt:lpstr>Need Help?  Contact the FPPC!</vt:lpstr>
      <vt:lpstr>Two of my favorite pages in the Candidate’s Handbook</vt:lpstr>
      <vt:lpstr>Form 700 Conflict of Interest Statement</vt:lpstr>
      <vt:lpstr>Write-in Candidates  File Sep. 7 to Oct. 20</vt:lpstr>
      <vt:lpstr>Offices omitted from the ballot</vt:lpstr>
      <vt:lpstr>Ballot processing and counting…</vt:lpstr>
      <vt:lpstr>Ballot processing and counting continued</vt:lpstr>
      <vt:lpstr>Election Night  Polls close at 8pm  Ballot drop boxes close at 8pm</vt:lpstr>
      <vt:lpstr>The Canvass  Like fine wine, it takes time. </vt:lpstr>
      <vt:lpstr>Final Election Results </vt:lpstr>
      <vt:lpstr>Assuming office</vt:lpstr>
      <vt:lpstr>Outstanding issues</vt:lpstr>
      <vt:lpstr>Questions?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Information Workshop</dc:title>
  <dc:creator>Gail Pellerin</dc:creator>
  <cp:lastModifiedBy>Gail Pellerin</cp:lastModifiedBy>
  <cp:revision>18</cp:revision>
  <dcterms:created xsi:type="dcterms:W3CDTF">2020-06-16T16:53:29Z</dcterms:created>
  <dcterms:modified xsi:type="dcterms:W3CDTF">2020-06-30T17:05:05Z</dcterms:modified>
</cp:coreProperties>
</file>